
<file path=[Content_Types].xml><?xml version="1.0" encoding="utf-8"?>
<Types xmlns="http://schemas.openxmlformats.org/package/2006/content-types">
  <Default Extension="gif" ContentType="image/gif"/>
  <Default Extension="jpeg" ContentType="image/jpeg"/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handoutMasterIdLst>
    <p:handoutMasterId r:id="rId26"/>
  </p:handoutMasterIdLst>
  <p:sldIdLst>
    <p:sldId id="271" r:id="rId2"/>
    <p:sldId id="328" r:id="rId3"/>
    <p:sldId id="445" r:id="rId4"/>
    <p:sldId id="450" r:id="rId5"/>
    <p:sldId id="446" r:id="rId6"/>
    <p:sldId id="447" r:id="rId7"/>
    <p:sldId id="423" r:id="rId8"/>
    <p:sldId id="448" r:id="rId9"/>
    <p:sldId id="449" r:id="rId10"/>
    <p:sldId id="442" r:id="rId11"/>
    <p:sldId id="451" r:id="rId12"/>
    <p:sldId id="452" r:id="rId13"/>
    <p:sldId id="453" r:id="rId14"/>
    <p:sldId id="443" r:id="rId15"/>
    <p:sldId id="454" r:id="rId16"/>
    <p:sldId id="455" r:id="rId17"/>
    <p:sldId id="444" r:id="rId18"/>
    <p:sldId id="456" r:id="rId19"/>
    <p:sldId id="457" r:id="rId20"/>
    <p:sldId id="458" r:id="rId21"/>
    <p:sldId id="459" r:id="rId22"/>
    <p:sldId id="460" r:id="rId23"/>
    <p:sldId id="304" r:id="rId24"/>
  </p:sldIdLst>
  <p:sldSz cx="9144000" cy="5143500" type="screen16x9"/>
  <p:notesSz cx="6858000" cy="9144000"/>
  <p:custDataLst>
    <p:tags r:id="rId27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81">
          <p15:clr>
            <a:srgbClr val="A4A3A4"/>
          </p15:clr>
        </p15:guide>
        <p15:guide id="2" orient="horz" pos="3140">
          <p15:clr>
            <a:srgbClr val="A4A3A4"/>
          </p15:clr>
        </p15:guide>
        <p15:guide id="3" orient="horz" pos="3026">
          <p15:clr>
            <a:srgbClr val="A4A3A4"/>
          </p15:clr>
        </p15:guide>
        <p15:guide id="4" orient="horz" pos="667">
          <p15:clr>
            <a:srgbClr val="A4A3A4"/>
          </p15:clr>
        </p15:guide>
        <p15:guide id="5" orient="horz" pos="1847">
          <p15:clr>
            <a:srgbClr val="A4A3A4"/>
          </p15:clr>
        </p15:guide>
        <p15:guide id="6" orient="horz" pos="1960">
          <p15:clr>
            <a:srgbClr val="A4A3A4"/>
          </p15:clr>
        </p15:guide>
        <p15:guide id="7" pos="113">
          <p15:clr>
            <a:srgbClr val="A4A3A4"/>
          </p15:clr>
        </p15:guide>
        <p15:guide id="8" pos="226">
          <p15:clr>
            <a:srgbClr val="A4A3A4"/>
          </p15:clr>
        </p15:guide>
        <p15:guide id="9" pos="4558">
          <p15:clr>
            <a:srgbClr val="A4A3A4"/>
          </p15:clr>
        </p15:guide>
        <p15:guide id="10" pos="2450">
          <p15:clr>
            <a:srgbClr val="A4A3A4"/>
          </p15:clr>
        </p15:guide>
        <p15:guide id="11" pos="3561">
          <p15:clr>
            <a:srgbClr val="A4A3A4"/>
          </p15:clr>
        </p15:guide>
        <p15:guide id="12" pos="4672">
          <p15:clr>
            <a:srgbClr val="A4A3A4"/>
          </p15:clr>
        </p15:guide>
        <p15:guide id="13" pos="2336">
          <p15:clr>
            <a:srgbClr val="A4A3A4"/>
          </p15:clr>
        </p15:guide>
        <p15:guide id="14" pos="1225">
          <p15:clr>
            <a:srgbClr val="A4A3A4"/>
          </p15:clr>
        </p15:guide>
        <p15:guide id="15" pos="3447">
          <p15:clr>
            <a:srgbClr val="A4A3A4"/>
          </p15:clr>
        </p15:guide>
        <p15:guide id="16" pos="1339">
          <p15:clr>
            <a:srgbClr val="A4A3A4"/>
          </p15:clr>
        </p15:guide>
        <p15:guide id="17" pos="5646">
          <p15:clr>
            <a:srgbClr val="A4A3A4"/>
          </p15:clr>
        </p15:guide>
        <p15:guide id="18" pos="564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676">
          <p15:clr>
            <a:srgbClr val="A4A3A4"/>
          </p15:clr>
        </p15:guide>
        <p15:guide id="2" orient="horz" pos="2540">
          <p15:clr>
            <a:srgbClr val="A4A3A4"/>
          </p15:clr>
        </p15:guide>
        <p15:guide id="3" orient="horz" pos="2812">
          <p15:clr>
            <a:srgbClr val="A4A3A4"/>
          </p15:clr>
        </p15:guide>
        <p15:guide id="4" orient="horz" pos="431">
          <p15:clr>
            <a:srgbClr val="A4A3A4"/>
          </p15:clr>
        </p15:guide>
        <p15:guide id="5" orient="horz" pos="5284">
          <p15:clr>
            <a:srgbClr val="A4A3A4"/>
          </p15:clr>
        </p15:guide>
        <p15:guide id="6" orient="horz" pos="567">
          <p15:clr>
            <a:srgbClr val="A4A3A4"/>
          </p15:clr>
        </p15:guide>
        <p15:guide id="7" pos="550">
          <p15:clr>
            <a:srgbClr val="A4A3A4"/>
          </p15:clr>
        </p15:guide>
        <p15:guide id="8" pos="4065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0000"/>
    <a:srgbClr val="B1063A"/>
    <a:srgbClr val="B10639"/>
    <a:srgbClr val="323232"/>
    <a:srgbClr val="000000"/>
    <a:srgbClr val="FFFFFF"/>
    <a:srgbClr val="FFFF00"/>
    <a:srgbClr val="FBFCFC"/>
    <a:srgbClr val="FCFCFC"/>
    <a:srgbClr val="FCFC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276"/>
    <p:restoredTop sz="95907"/>
  </p:normalViewPr>
  <p:slideViewPr>
    <p:cSldViewPr snapToObjects="1" showGuides="1">
      <p:cViewPr varScale="1">
        <p:scale>
          <a:sx n="204" d="100"/>
          <a:sy n="204" d="100"/>
        </p:scale>
        <p:origin x="504" y="192"/>
      </p:cViewPr>
      <p:guideLst>
        <p:guide orient="horz" pos="781"/>
        <p:guide orient="horz" pos="3140"/>
        <p:guide orient="horz" pos="3026"/>
        <p:guide orient="horz" pos="667"/>
        <p:guide orient="horz" pos="1847"/>
        <p:guide orient="horz" pos="1960"/>
        <p:guide pos="113"/>
        <p:guide pos="226"/>
        <p:guide pos="4558"/>
        <p:guide pos="2450"/>
        <p:guide pos="3561"/>
        <p:guide pos="4672"/>
        <p:guide pos="2336"/>
        <p:guide pos="1225"/>
        <p:guide pos="3447"/>
        <p:guide pos="1339"/>
        <p:guide pos="5646"/>
        <p:guide pos="5647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Objects="1" showGuides="1">
      <p:cViewPr varScale="1">
        <p:scale>
          <a:sx n="63" d="100"/>
          <a:sy n="63" d="100"/>
        </p:scale>
        <p:origin x="-3115" y="-67"/>
      </p:cViewPr>
      <p:guideLst>
        <p:guide orient="horz" pos="2676"/>
        <p:guide orient="horz" pos="2540"/>
        <p:guide orient="horz" pos="2812"/>
        <p:guide orient="horz" pos="431"/>
        <p:guide orient="horz" pos="5284"/>
        <p:guide orient="horz" pos="567"/>
        <p:guide pos="550"/>
        <p:guide pos="4065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gs" Target="tags/tag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Header Placeholder 1"/>
          <p:cNvSpPr>
            <a:spLocks noGrp="1"/>
          </p:cNvSpPr>
          <p:nvPr>
            <p:ph type="hdr" sz="quarter"/>
          </p:nvPr>
        </p:nvSpPr>
        <p:spPr bwMode="gray">
          <a:xfrm>
            <a:off x="875935" y="467544"/>
            <a:ext cx="5577000" cy="20549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1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Date Placeholder 2"/>
          <p:cNvSpPr>
            <a:spLocks noGrp="1"/>
          </p:cNvSpPr>
          <p:nvPr>
            <p:ph type="dt" idx="1"/>
          </p:nvPr>
        </p:nvSpPr>
        <p:spPr bwMode="gray">
          <a:xfrm>
            <a:off x="3465005" y="8372413"/>
            <a:ext cx="878396" cy="29201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/>
            </a:lvl1pPr>
          </a:lstStyle>
          <a:p>
            <a:fld id="{AA592FF2-A4BD-4E98-AC76-A10007E04C10}" type="datetimeFigureOut">
              <a:rPr lang="en-US" smtClean="0"/>
              <a:pPr/>
              <a:t>5/4/24</a:t>
            </a:fld>
            <a:endParaRPr lang="en-US" dirty="0"/>
          </a:p>
        </p:txBody>
      </p:sp>
      <p:sp>
        <p:nvSpPr>
          <p:cNvPr id="12" name="Footer Placeholder 5"/>
          <p:cNvSpPr>
            <a:spLocks noGrp="1"/>
          </p:cNvSpPr>
          <p:nvPr>
            <p:ph type="ftr" sz="quarter" idx="2"/>
          </p:nvPr>
        </p:nvSpPr>
        <p:spPr bwMode="gray">
          <a:xfrm>
            <a:off x="875935" y="8371854"/>
            <a:ext cx="2589069" cy="292569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13" name="Slide Number Placeholder 6"/>
          <p:cNvSpPr>
            <a:spLocks noGrp="1"/>
          </p:cNvSpPr>
          <p:nvPr>
            <p:ph type="sldNum" sz="quarter" idx="3"/>
          </p:nvPr>
        </p:nvSpPr>
        <p:spPr bwMode="gray">
          <a:xfrm>
            <a:off x="4509120" y="8371854"/>
            <a:ext cx="1944067" cy="288033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/>
            </a:lvl1pPr>
          </a:lstStyle>
          <a:p>
            <a:r>
              <a:rPr lang="en-US" dirty="0"/>
              <a:t>Chart </a:t>
            </a:r>
            <a:fld id="{4CBF50E3-ED67-46F2-ABFC-A36EE1082CF7}" type="slidenum">
              <a:rPr lang="en-US" b="1" smtClean="0"/>
              <a:pPr/>
              <a:t>‹#›</a:t>
            </a:fld>
            <a:endParaRPr lang="en-US" b="1" dirty="0"/>
          </a:p>
        </p:txBody>
      </p:sp>
      <p:grpSp>
        <p:nvGrpSpPr>
          <p:cNvPr id="14" name="Group 13"/>
          <p:cNvGrpSpPr/>
          <p:nvPr/>
        </p:nvGrpSpPr>
        <p:grpSpPr bwMode="gray">
          <a:xfrm>
            <a:off x="-118387" y="-84708"/>
            <a:ext cx="7075771" cy="9350590"/>
            <a:chOff x="-118387" y="-84708"/>
            <a:chExt cx="7075771" cy="9350590"/>
          </a:xfrm>
        </p:grpSpPr>
        <p:grpSp>
          <p:nvGrpSpPr>
            <p:cNvPr id="15" name="Group 14"/>
            <p:cNvGrpSpPr/>
            <p:nvPr/>
          </p:nvGrpSpPr>
          <p:grpSpPr bwMode="gray">
            <a:xfrm>
              <a:off x="-118387" y="679134"/>
              <a:ext cx="72000" cy="7699656"/>
              <a:chOff x="-141537" y="679134"/>
              <a:chExt cx="108000" cy="7699656"/>
            </a:xfrm>
          </p:grpSpPr>
          <p:cxnSp>
            <p:nvCxnSpPr>
              <p:cNvPr id="29" name="Straight Connector 28"/>
              <p:cNvCxnSpPr/>
              <p:nvPr/>
            </p:nvCxnSpPr>
            <p:spPr bwMode="gray">
              <a:xfrm>
                <a:off x="-141537" y="679134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gray">
              <a:xfrm>
                <a:off x="-141537" y="8985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 bwMode="gray">
              <a:xfrm>
                <a:off x="-141537" y="4025838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 bwMode="gray">
              <a:xfrm>
                <a:off x="-141537" y="42513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 bwMode="gray">
              <a:xfrm>
                <a:off x="-141537" y="4456687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gray">
              <a:xfrm>
                <a:off x="-141537" y="83787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" name="Group 15"/>
            <p:cNvGrpSpPr/>
            <p:nvPr/>
          </p:nvGrpSpPr>
          <p:grpSpPr bwMode="gray">
            <a:xfrm>
              <a:off x="6885384" y="679134"/>
              <a:ext cx="72000" cy="7699656"/>
              <a:chOff x="-141537" y="679134"/>
              <a:chExt cx="108000" cy="7699656"/>
            </a:xfrm>
          </p:grpSpPr>
          <p:cxnSp>
            <p:nvCxnSpPr>
              <p:cNvPr id="23" name="Straight Connector 22"/>
              <p:cNvCxnSpPr/>
              <p:nvPr/>
            </p:nvCxnSpPr>
            <p:spPr bwMode="gray">
              <a:xfrm>
                <a:off x="-141537" y="679134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 bwMode="gray">
              <a:xfrm>
                <a:off x="-141537" y="8985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/>
            </p:nvCxnSpPr>
            <p:spPr bwMode="gray">
              <a:xfrm>
                <a:off x="-141537" y="4025838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 bwMode="gray">
              <a:xfrm>
                <a:off x="-141537" y="42513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 bwMode="gray">
              <a:xfrm>
                <a:off x="-141537" y="4456687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gray">
              <a:xfrm>
                <a:off x="-141537" y="83787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16"/>
            <p:cNvGrpSpPr/>
            <p:nvPr/>
          </p:nvGrpSpPr>
          <p:grpSpPr bwMode="gray">
            <a:xfrm>
              <a:off x="867029" y="-84708"/>
              <a:ext cx="5583936" cy="72516"/>
              <a:chOff x="867029" y="-84708"/>
              <a:chExt cx="5583936" cy="72516"/>
            </a:xfrm>
          </p:grpSpPr>
          <p:cxnSp>
            <p:nvCxnSpPr>
              <p:cNvPr id="21" name="Straight Connector 20"/>
              <p:cNvCxnSpPr/>
              <p:nvPr/>
            </p:nvCxnSpPr>
            <p:spPr bwMode="gray">
              <a:xfrm>
                <a:off x="867029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 bwMode="gray">
              <a:xfrm>
                <a:off x="6450965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Group 17"/>
            <p:cNvGrpSpPr/>
            <p:nvPr/>
          </p:nvGrpSpPr>
          <p:grpSpPr bwMode="gray">
            <a:xfrm>
              <a:off x="867029" y="9193366"/>
              <a:ext cx="5583936" cy="72516"/>
              <a:chOff x="867029" y="-84708"/>
              <a:chExt cx="5583936" cy="72516"/>
            </a:xfrm>
          </p:grpSpPr>
          <p:cxnSp>
            <p:nvCxnSpPr>
              <p:cNvPr id="19" name="Straight Connector 18"/>
              <p:cNvCxnSpPr/>
              <p:nvPr/>
            </p:nvCxnSpPr>
            <p:spPr bwMode="gray">
              <a:xfrm>
                <a:off x="867029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/>
              <p:nvPr/>
            </p:nvCxnSpPr>
            <p:spPr bwMode="gray">
              <a:xfrm>
                <a:off x="6450965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96152874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gray">
          <a:xfrm rot="-120000">
            <a:off x="711348" y="773280"/>
            <a:ext cx="5828291" cy="337943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gray">
          <a:xfrm>
            <a:off x="875935" y="467544"/>
            <a:ext cx="5577000" cy="20549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1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 bwMode="gray">
          <a:xfrm>
            <a:off x="3465005" y="8372413"/>
            <a:ext cx="878396" cy="29201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/>
            </a:lvl1pPr>
          </a:lstStyle>
          <a:p>
            <a:fld id="{AA592FF2-A4BD-4E98-AC76-A10007E04C10}" type="datetimeFigureOut">
              <a:rPr lang="en-US" smtClean="0"/>
              <a:pPr/>
              <a:t>5/4/24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 bwMode="gray">
          <a:xfrm>
            <a:off x="875936" y="885346"/>
            <a:ext cx="5577000" cy="3137062"/>
          </a:xfrm>
          <a:prstGeom prst="rect">
            <a:avLst/>
          </a:prstGeom>
          <a:noFill/>
          <a:ln w="12700">
            <a:noFill/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 bwMode="gray">
          <a:xfrm>
            <a:off x="873125" y="4448113"/>
            <a:ext cx="3470275" cy="3923741"/>
          </a:xfrm>
          <a:prstGeom prst="rect">
            <a:avLst/>
          </a:prstGeom>
        </p:spPr>
        <p:txBody>
          <a:bodyPr vert="horz" lIns="0" tIns="0" rIns="91440" bIns="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 bwMode="gray">
          <a:xfrm>
            <a:off x="875935" y="8371854"/>
            <a:ext cx="2589069" cy="292569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 bwMode="gray">
          <a:xfrm>
            <a:off x="4509120" y="8371854"/>
            <a:ext cx="1944067" cy="288033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/>
            </a:lvl1pPr>
          </a:lstStyle>
          <a:p>
            <a:r>
              <a:rPr lang="en-US" dirty="0"/>
              <a:t>Chart </a:t>
            </a:r>
            <a:fld id="{4CBF50E3-ED67-46F2-ABFC-A36EE1082CF7}" type="slidenum">
              <a:rPr lang="en-US" b="1" smtClean="0"/>
              <a:pPr/>
              <a:t>‹#›</a:t>
            </a:fld>
            <a:endParaRPr lang="en-US" b="1" dirty="0"/>
          </a:p>
        </p:txBody>
      </p:sp>
      <p:cxnSp>
        <p:nvCxnSpPr>
          <p:cNvPr id="11" name="Straight Connector 10"/>
          <p:cNvCxnSpPr/>
          <p:nvPr/>
        </p:nvCxnSpPr>
        <p:spPr bwMode="gray">
          <a:xfrm>
            <a:off x="4509121" y="4938581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 bwMode="gray">
          <a:xfrm>
            <a:off x="4509121" y="5429049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 bwMode="gray">
          <a:xfrm>
            <a:off x="4509121" y="5919517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 bwMode="gray">
          <a:xfrm>
            <a:off x="4509121" y="6409985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 bwMode="gray">
          <a:xfrm>
            <a:off x="4509121" y="6900453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 bwMode="gray">
          <a:xfrm>
            <a:off x="4509121" y="7390921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 bwMode="gray">
          <a:xfrm>
            <a:off x="4509121" y="7881389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 bwMode="gray">
          <a:xfrm>
            <a:off x="4509121" y="8371854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 bwMode="gray">
          <a:xfrm>
            <a:off x="0" y="885346"/>
            <a:ext cx="45719" cy="31469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 bwMode="gray">
          <a:xfrm>
            <a:off x="0" y="4032250"/>
            <a:ext cx="45719" cy="4356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2" name="Group 71"/>
          <p:cNvGrpSpPr/>
          <p:nvPr/>
        </p:nvGrpSpPr>
        <p:grpSpPr>
          <a:xfrm>
            <a:off x="-118387" y="-84708"/>
            <a:ext cx="7075771" cy="9350590"/>
            <a:chOff x="-118387" y="-84708"/>
            <a:chExt cx="7075771" cy="9350590"/>
          </a:xfrm>
        </p:grpSpPr>
        <p:grpSp>
          <p:nvGrpSpPr>
            <p:cNvPr id="57" name="Group 56"/>
            <p:cNvGrpSpPr/>
            <p:nvPr/>
          </p:nvGrpSpPr>
          <p:grpSpPr>
            <a:xfrm>
              <a:off x="-118387" y="679134"/>
              <a:ext cx="72000" cy="7699656"/>
              <a:chOff x="-141537" y="679134"/>
              <a:chExt cx="108000" cy="7699656"/>
            </a:xfrm>
          </p:grpSpPr>
          <p:cxnSp>
            <p:nvCxnSpPr>
              <p:cNvPr id="50" name="Straight Connector 49"/>
              <p:cNvCxnSpPr/>
              <p:nvPr/>
            </p:nvCxnSpPr>
            <p:spPr bwMode="gray">
              <a:xfrm>
                <a:off x="-141537" y="679134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gray">
              <a:xfrm>
                <a:off x="-141537" y="8985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gray">
              <a:xfrm>
                <a:off x="-141537" y="4025838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 bwMode="gray">
              <a:xfrm>
                <a:off x="-141537" y="42513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 bwMode="gray">
              <a:xfrm>
                <a:off x="-141537" y="4456687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/>
              <p:nvPr/>
            </p:nvCxnSpPr>
            <p:spPr bwMode="gray">
              <a:xfrm>
                <a:off x="-141537" y="83787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8" name="Group 57"/>
            <p:cNvGrpSpPr/>
            <p:nvPr/>
          </p:nvGrpSpPr>
          <p:grpSpPr>
            <a:xfrm>
              <a:off x="6885384" y="679134"/>
              <a:ext cx="72000" cy="7699656"/>
              <a:chOff x="-141537" y="679134"/>
              <a:chExt cx="108000" cy="7699656"/>
            </a:xfrm>
          </p:grpSpPr>
          <p:cxnSp>
            <p:nvCxnSpPr>
              <p:cNvPr id="59" name="Straight Connector 58"/>
              <p:cNvCxnSpPr/>
              <p:nvPr/>
            </p:nvCxnSpPr>
            <p:spPr bwMode="gray">
              <a:xfrm>
                <a:off x="-141537" y="679134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/>
              <p:cNvCxnSpPr/>
              <p:nvPr/>
            </p:nvCxnSpPr>
            <p:spPr bwMode="gray">
              <a:xfrm>
                <a:off x="-141537" y="8985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/>
              <p:cNvCxnSpPr/>
              <p:nvPr/>
            </p:nvCxnSpPr>
            <p:spPr bwMode="gray">
              <a:xfrm>
                <a:off x="-141537" y="4025838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/>
              <p:cNvCxnSpPr/>
              <p:nvPr/>
            </p:nvCxnSpPr>
            <p:spPr bwMode="gray">
              <a:xfrm>
                <a:off x="-141537" y="42513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/>
              <p:cNvCxnSpPr/>
              <p:nvPr/>
            </p:nvCxnSpPr>
            <p:spPr bwMode="gray">
              <a:xfrm>
                <a:off x="-141537" y="4456687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/>
              <p:cNvCxnSpPr/>
              <p:nvPr/>
            </p:nvCxnSpPr>
            <p:spPr bwMode="gray">
              <a:xfrm>
                <a:off x="-141537" y="83787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8" name="Group 67"/>
            <p:cNvGrpSpPr/>
            <p:nvPr/>
          </p:nvGrpSpPr>
          <p:grpSpPr>
            <a:xfrm>
              <a:off x="867029" y="-84708"/>
              <a:ext cx="5583936" cy="72516"/>
              <a:chOff x="867029" y="-84708"/>
              <a:chExt cx="5583936" cy="72516"/>
            </a:xfrm>
          </p:grpSpPr>
          <p:cxnSp>
            <p:nvCxnSpPr>
              <p:cNvPr id="66" name="Straight Connector 65"/>
              <p:cNvCxnSpPr/>
              <p:nvPr/>
            </p:nvCxnSpPr>
            <p:spPr bwMode="gray">
              <a:xfrm>
                <a:off x="867029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/>
            </p:nvCxnSpPr>
            <p:spPr bwMode="gray">
              <a:xfrm>
                <a:off x="6450965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9" name="Group 68"/>
            <p:cNvGrpSpPr/>
            <p:nvPr/>
          </p:nvGrpSpPr>
          <p:grpSpPr>
            <a:xfrm>
              <a:off x="867029" y="9193366"/>
              <a:ext cx="5583936" cy="72516"/>
              <a:chOff x="867029" y="-84708"/>
              <a:chExt cx="5583936" cy="72516"/>
            </a:xfrm>
          </p:grpSpPr>
          <p:cxnSp>
            <p:nvCxnSpPr>
              <p:cNvPr id="70" name="Straight Connector 69"/>
              <p:cNvCxnSpPr/>
              <p:nvPr/>
            </p:nvCxnSpPr>
            <p:spPr bwMode="gray">
              <a:xfrm>
                <a:off x="867029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/>
            </p:nvCxnSpPr>
            <p:spPr bwMode="gray">
              <a:xfrm>
                <a:off x="6450965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99254716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indent="0" algn="l" defTabSz="914400" rtl="0" eaLnBrk="1" latinLnBrk="0" hangingPunct="1">
      <a:spcBef>
        <a:spcPts val="200"/>
      </a:spcBef>
      <a:spcAft>
        <a:spcPts val="200"/>
      </a:spcAft>
      <a:defRPr sz="1050" kern="1200">
        <a:solidFill>
          <a:schemeClr val="tx1"/>
        </a:solidFill>
        <a:latin typeface="+mn-lt"/>
        <a:ea typeface="+mn-ea"/>
        <a:cs typeface="+mn-cs"/>
      </a:defRPr>
    </a:lvl1pPr>
    <a:lvl2pPr marL="171450" indent="-171450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Arial" panose="020B0604020202020204" pitchFamily="34" charset="0"/>
      <a:buChar char="■"/>
      <a:defRPr sz="1050" kern="1200">
        <a:solidFill>
          <a:schemeClr val="tx1"/>
        </a:solidFill>
        <a:latin typeface="+mn-lt"/>
        <a:ea typeface="+mn-ea"/>
        <a:cs typeface="+mn-cs"/>
      </a:defRPr>
    </a:lvl2pPr>
    <a:lvl3pPr marL="360363" indent="-179388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Arial" panose="020B0604020202020204" pitchFamily="34" charset="0"/>
      <a:buChar char="□"/>
      <a:defRPr sz="1050" kern="1200">
        <a:solidFill>
          <a:schemeClr val="tx1"/>
        </a:solidFill>
        <a:latin typeface="+mn-lt"/>
        <a:ea typeface="+mn-ea"/>
        <a:cs typeface="+mn-cs"/>
      </a:defRPr>
    </a:lvl3pPr>
    <a:lvl4pPr marL="541338" indent="-180975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Arial" panose="020B0604020202020204" pitchFamily="34" charset="0"/>
      <a:buChar char="–"/>
      <a:defRPr sz="1050" kern="1200">
        <a:solidFill>
          <a:schemeClr val="tx1"/>
        </a:solidFill>
        <a:latin typeface="+mn-lt"/>
        <a:ea typeface="+mn-ea"/>
        <a:cs typeface="+mn-cs"/>
      </a:defRPr>
    </a:lvl4pPr>
    <a:lvl5pPr marL="266700" indent="-266700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+mj-lt"/>
      <a:buAutoNum type="arabicPeriod"/>
      <a:defRPr sz="1050" kern="1200">
        <a:solidFill>
          <a:schemeClr val="tx1"/>
        </a:solidFill>
        <a:latin typeface="+mn-lt"/>
        <a:ea typeface="+mn-ea"/>
        <a:cs typeface="+mn-cs"/>
      </a:defRPr>
    </a:lvl5pPr>
    <a:lvl6pPr marL="449263" indent="-185738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+mj-lt"/>
      <a:buAutoNum type="alphaLcParenR"/>
      <a:defRPr sz="1050" kern="1200">
        <a:solidFill>
          <a:schemeClr val="tx1"/>
        </a:solidFill>
        <a:latin typeface="+mn-lt"/>
        <a:ea typeface="+mn-ea"/>
        <a:cs typeface="+mn-cs"/>
      </a:defRPr>
    </a:lvl6pPr>
    <a:lvl7pPr marL="0" indent="0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Arial" panose="020B0604020202020204" pitchFamily="34" charset="0"/>
      <a:buNone/>
      <a:defRPr sz="1400" kern="1200" cap="all" baseline="0">
        <a:solidFill>
          <a:schemeClr val="accent1"/>
        </a:solidFill>
        <a:latin typeface="+mn-lt"/>
        <a:ea typeface="+mn-ea"/>
        <a:cs typeface="+mn-cs"/>
      </a:defRPr>
    </a:lvl7pPr>
    <a:lvl8pPr marL="0" indent="0" algn="l" defTabSz="914400" rtl="0" eaLnBrk="1" latinLnBrk="0" hangingPunct="1">
      <a:spcBef>
        <a:spcPts val="200"/>
      </a:spcBef>
      <a:spcAft>
        <a:spcPts val="200"/>
      </a:spcAft>
      <a:defRPr sz="1400" b="0" kern="1200" cap="all" baseline="0">
        <a:solidFill>
          <a:schemeClr val="accent1"/>
        </a:solidFill>
        <a:latin typeface="+mn-lt"/>
        <a:ea typeface="+mn-ea"/>
        <a:cs typeface="+mn-cs"/>
      </a:defRPr>
    </a:lvl8pPr>
    <a:lvl9pPr marL="0" indent="0" algn="l" defTabSz="914400" rtl="0" eaLnBrk="1" latinLnBrk="0" hangingPunct="1">
      <a:spcBef>
        <a:spcPts val="200"/>
      </a:spcBef>
      <a:spcAft>
        <a:spcPts val="200"/>
      </a:spcAft>
      <a:defRPr sz="1400" b="0" kern="1200" cap="all" baseline="0">
        <a:solidFill>
          <a:schemeClr val="accent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1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8754563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2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2273232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4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5741613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76300" y="885825"/>
            <a:ext cx="5576888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7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5317000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10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843080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14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6618161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17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5011787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D4E7ADB-7DF0-CA7D-D844-49687372DED4}"/>
              </a:ext>
            </a:extLst>
          </p:cNvPr>
          <p:cNvSpPr/>
          <p:nvPr userDrawn="1"/>
        </p:nvSpPr>
        <p:spPr bwMode="gray">
          <a:xfrm>
            <a:off x="1588595" y="3610713"/>
            <a:ext cx="7380820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5" y="1"/>
            <a:ext cx="7380820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179389" y="2932113"/>
            <a:ext cx="8601073" cy="20526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58775" y="1058862"/>
            <a:ext cx="8605838" cy="3744913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 dirty="0"/>
              <a:t>Insert picture by </a:t>
            </a:r>
            <a:br>
              <a:rPr lang="en-US" noProof="0" dirty="0"/>
            </a:br>
            <a:r>
              <a:rPr lang="en-US" noProof="0" dirty="0"/>
              <a:t>clicking the icon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389" y="2926794"/>
            <a:ext cx="8601073" cy="2057956"/>
          </a:xfrm>
          <a:prstGeom prst="rect">
            <a:avLst/>
          </a:prstGeom>
          <a:solidFill>
            <a:schemeClr val="accent1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0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noProof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3" y="2926794"/>
            <a:ext cx="8421689" cy="1031637"/>
          </a:xfrm>
          <a:noFill/>
        </p:spPr>
        <p:txBody>
          <a:bodyPr lIns="108000"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br>
              <a:rPr lang="en-US" dirty="0"/>
            </a:br>
            <a:r>
              <a:rPr lang="en-US" dirty="0"/>
              <a:t>up to maximum 2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58773" y="3958431"/>
            <a:ext cx="8421689" cy="840025"/>
          </a:xfrm>
          <a:prstGeom prst="rect">
            <a:avLst/>
          </a:prstGeom>
        </p:spPr>
        <p:txBody>
          <a:bodyPr rIns="108000"/>
          <a:lstStyle>
            <a:lvl1pPr marL="0" indent="0" algn="r">
              <a:buNone/>
              <a:defRPr sz="14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Speaker</a:t>
            </a:r>
            <a:br>
              <a:rPr lang="en-US" dirty="0"/>
            </a:br>
            <a:r>
              <a:rPr lang="en-US" dirty="0"/>
              <a:t>Job Description</a:t>
            </a:r>
            <a:br>
              <a:rPr lang="en-US" dirty="0"/>
            </a:br>
            <a:r>
              <a:rPr lang="en-US" dirty="0"/>
              <a:t>Institute</a:t>
            </a:r>
          </a:p>
        </p:txBody>
      </p:sp>
    </p:spTree>
    <p:extLst>
      <p:ext uri="{BB962C8B-B14F-4D97-AF65-F5344CB8AC3E}">
        <p14:creationId xmlns:p14="http://schemas.microsoft.com/office/powerpoint/2010/main" val="1497928299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s (with Header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358776" y="1671649"/>
            <a:ext cx="1584325" cy="3132125"/>
          </a:xfrm>
          <a:prstGeom prst="rect">
            <a:avLst/>
          </a:prstGeom>
        </p:spPr>
        <p:txBody>
          <a:bodyPr tIns="0"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4"/>
          </p:nvPr>
        </p:nvSpPr>
        <p:spPr bwMode="gray">
          <a:xfrm>
            <a:off x="2124076" y="1671649"/>
            <a:ext cx="1585913" cy="3132125"/>
          </a:xfrm>
          <a:prstGeom prst="rect">
            <a:avLst/>
          </a:prstGeom>
        </p:spPr>
        <p:txBody>
          <a:bodyPr tIns="0"/>
          <a:lstStyle>
            <a:lvl2pPr>
              <a:buClr>
                <a:schemeClr val="accent2"/>
              </a:buClr>
              <a:defRPr/>
            </a:lvl2pPr>
            <a:lvl3pPr>
              <a:buClr>
                <a:schemeClr val="accent2"/>
              </a:buClr>
              <a:defRPr/>
            </a:lvl3pPr>
            <a:lvl4pPr>
              <a:buClr>
                <a:schemeClr val="accent2"/>
              </a:buClr>
              <a:defRPr/>
            </a:lvl4pPr>
            <a:lvl5pPr>
              <a:buClr>
                <a:schemeClr val="accent2"/>
              </a:buClr>
              <a:defRPr/>
            </a:lvl5pPr>
            <a:lvl6pPr>
              <a:buClr>
                <a:schemeClr val="accent2"/>
              </a:buClr>
              <a:defRPr/>
            </a:lvl6pPr>
            <a:lvl7pPr>
              <a:buClr>
                <a:schemeClr val="accent2"/>
              </a:buClr>
              <a:defRPr/>
            </a:lvl7pPr>
            <a:lvl8pPr>
              <a:defRPr>
                <a:solidFill>
                  <a:schemeClr val="accent2"/>
                </a:solidFill>
              </a:defRPr>
            </a:lvl8pPr>
            <a:lvl9pPr>
              <a:defRPr>
                <a:solidFill>
                  <a:schemeClr val="accent2"/>
                </a:solidFill>
              </a:defRPr>
            </a:lvl9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5"/>
          </p:nvPr>
        </p:nvSpPr>
        <p:spPr bwMode="gray">
          <a:xfrm>
            <a:off x="3886985" y="1671649"/>
            <a:ext cx="1585913" cy="3132125"/>
          </a:xfrm>
          <a:prstGeom prst="rect">
            <a:avLst/>
          </a:prstGeom>
        </p:spPr>
        <p:txBody>
          <a:bodyPr tIns="0"/>
          <a:lstStyle>
            <a:lvl2pPr>
              <a:buClr>
                <a:schemeClr val="accent3"/>
              </a:buClr>
              <a:defRPr/>
            </a:lvl2pPr>
            <a:lvl3pPr>
              <a:buClr>
                <a:schemeClr val="accent3"/>
              </a:buClr>
              <a:defRPr/>
            </a:lvl3pPr>
            <a:lvl4pPr>
              <a:buClr>
                <a:schemeClr val="accent3"/>
              </a:buClr>
              <a:defRPr/>
            </a:lvl4pPr>
            <a:lvl5pPr>
              <a:buClr>
                <a:schemeClr val="accent3"/>
              </a:buClr>
              <a:defRPr/>
            </a:lvl5pPr>
            <a:lvl6pPr>
              <a:buClr>
                <a:schemeClr val="accent3"/>
              </a:buClr>
              <a:defRPr/>
            </a:lvl6pPr>
            <a:lvl7pPr>
              <a:buClr>
                <a:schemeClr val="accent3"/>
              </a:buClr>
              <a:defRPr/>
            </a:lvl7pPr>
            <a:lvl8pPr>
              <a:defRPr>
                <a:solidFill>
                  <a:schemeClr val="accent3"/>
                </a:solidFill>
              </a:defRPr>
            </a:lvl8pPr>
            <a:lvl9pPr>
              <a:defRPr>
                <a:solidFill>
                  <a:schemeClr val="accent3"/>
                </a:solidFill>
              </a:defRPr>
            </a:lvl9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6"/>
          </p:nvPr>
        </p:nvSpPr>
        <p:spPr bwMode="gray">
          <a:xfrm>
            <a:off x="5649913" y="1671649"/>
            <a:ext cx="1585913" cy="3132125"/>
          </a:xfrm>
          <a:prstGeom prst="rect">
            <a:avLst/>
          </a:prstGeom>
        </p:spPr>
        <p:txBody>
          <a:bodyPr tIns="0"/>
          <a:lstStyle>
            <a:lvl2pPr>
              <a:buClr>
                <a:schemeClr val="accent4"/>
              </a:buClr>
              <a:defRPr/>
            </a:lvl2pPr>
            <a:lvl3pPr>
              <a:buClr>
                <a:schemeClr val="accent4"/>
              </a:buClr>
              <a:defRPr/>
            </a:lvl3pPr>
            <a:lvl4pPr>
              <a:buClr>
                <a:schemeClr val="accent4"/>
              </a:buClr>
              <a:defRPr/>
            </a:lvl4pPr>
            <a:lvl5pPr>
              <a:buClr>
                <a:schemeClr val="accent4"/>
              </a:buClr>
              <a:defRPr/>
            </a:lvl5pPr>
            <a:lvl6pPr>
              <a:buClr>
                <a:schemeClr val="accent4"/>
              </a:buClr>
              <a:defRPr/>
            </a:lvl6pPr>
            <a:lvl7pPr>
              <a:buClr>
                <a:schemeClr val="accent4"/>
              </a:buClr>
              <a:defRPr/>
            </a:lvl7pPr>
            <a:lvl8pPr>
              <a:defRPr>
                <a:solidFill>
                  <a:schemeClr val="accent4"/>
                </a:solidFill>
              </a:defRPr>
            </a:lvl8pPr>
            <a:lvl9pPr>
              <a:defRPr>
                <a:solidFill>
                  <a:schemeClr val="accent4"/>
                </a:solidFill>
              </a:defRPr>
            </a:lvl9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358776" y="1239838"/>
            <a:ext cx="1584325" cy="287797"/>
          </a:xfrm>
          <a:prstGeom prst="rect">
            <a:avLst/>
          </a:prstGeom>
          <a:solidFill>
            <a:schemeClr val="accent1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2pPr>
            <a:lvl3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3pPr>
            <a:lvl4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4pPr>
            <a:lvl5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5pPr>
            <a:lvl6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6pPr>
            <a:lvl7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7pPr>
            <a:lvl8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8pPr>
            <a:lvl9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/>
              <a:t>Topic 1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2124076" y="1239838"/>
            <a:ext cx="1584325" cy="287797"/>
          </a:xfrm>
          <a:prstGeom prst="rect">
            <a:avLst/>
          </a:prstGeom>
          <a:solidFill>
            <a:schemeClr val="accent2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2pPr>
            <a:lvl3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3pPr>
            <a:lvl4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4pPr>
            <a:lvl5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5pPr>
            <a:lvl6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6pPr>
            <a:lvl7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7pPr>
            <a:lvl8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8pPr>
            <a:lvl9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/>
              <a:t>Topic 2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3888573" y="1239838"/>
            <a:ext cx="1584325" cy="287797"/>
          </a:xfrm>
          <a:prstGeom prst="rect">
            <a:avLst/>
          </a:prstGeom>
          <a:solidFill>
            <a:schemeClr val="accent3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2pPr>
            <a:lvl3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3pPr>
            <a:lvl4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4pPr>
            <a:lvl5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5pPr>
            <a:lvl6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6pPr>
            <a:lvl7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7pPr>
            <a:lvl8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8pPr>
            <a:lvl9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/>
              <a:t>Topic 3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5644193" y="1239838"/>
            <a:ext cx="1584325" cy="287797"/>
          </a:xfrm>
          <a:prstGeom prst="rect">
            <a:avLst/>
          </a:prstGeom>
          <a:solidFill>
            <a:schemeClr val="accent4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2pPr>
            <a:lvl3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3pPr>
            <a:lvl4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4pPr>
            <a:lvl5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5pPr>
            <a:lvl6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6pPr>
            <a:lvl7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7pPr>
            <a:lvl8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8pPr>
            <a:lvl9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/>
              <a:t>Topic 4</a:t>
            </a:r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684359825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Picture 25%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2124075" y="1239837"/>
            <a:ext cx="5111751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8" y="1239838"/>
            <a:ext cx="1763712" cy="3563937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1751671967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Picture 50%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3887790" y="1239837"/>
            <a:ext cx="3348037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9" y="1239838"/>
            <a:ext cx="3529012" cy="3563937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1823356174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Picture 75%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5651502" y="1239837"/>
            <a:ext cx="1584325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7" y="1239838"/>
            <a:ext cx="5292725" cy="3563937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1119816392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icture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6" y="1239838"/>
            <a:ext cx="7056441" cy="3563937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1025316029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9A5AB30-E2C7-E7CF-C1E7-8CCE9089AB71}"/>
              </a:ext>
            </a:extLst>
          </p:cNvPr>
          <p:cNvSpPr/>
          <p:nvPr userDrawn="1"/>
        </p:nvSpPr>
        <p:spPr bwMode="gray">
          <a:xfrm>
            <a:off x="107505" y="1"/>
            <a:ext cx="7380820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6" y="339502"/>
            <a:ext cx="7056441" cy="4464273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910157539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 userDrawn="1"/>
        </p:nvSpPr>
        <p:spPr bwMode="gray">
          <a:xfrm>
            <a:off x="179389" y="2932113"/>
            <a:ext cx="8601075" cy="20526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4" y="1"/>
            <a:ext cx="7309295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2932113"/>
            <a:ext cx="8421685" cy="1871663"/>
          </a:xfrm>
          <a:solidFill>
            <a:srgbClr val="DD640C"/>
          </a:solidFill>
        </p:spPr>
        <p:txBody>
          <a:bodyPr lIns="108000" tIns="252000" rIns="108000" bIns="252000" anchor="ctr" anchorCtr="0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Presentation title</a:t>
            </a:r>
            <a:br>
              <a:rPr lang="en-US" noProof="0" dirty="0"/>
            </a:br>
            <a:r>
              <a:rPr lang="en-US" noProof="0" dirty="0"/>
              <a:t>up to maximum 2 lines</a:t>
            </a:r>
          </a:p>
        </p:txBody>
      </p:sp>
      <p:sp>
        <p:nvSpPr>
          <p:cNvPr id="11" name="Rectangle 10"/>
          <p:cNvSpPr/>
          <p:nvPr userDrawn="1"/>
        </p:nvSpPr>
        <p:spPr bwMode="gray">
          <a:xfrm>
            <a:off x="358776" y="2751932"/>
            <a:ext cx="8605836" cy="18018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2" name="Rectangle 11"/>
          <p:cNvSpPr/>
          <p:nvPr userDrawn="1"/>
        </p:nvSpPr>
        <p:spPr bwMode="gray">
          <a:xfrm>
            <a:off x="8780464" y="2934376"/>
            <a:ext cx="184149" cy="1869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411182617"/>
      </p:ext>
    </p:extLst>
  </p:cSld>
  <p:clrMapOvr>
    <a:masterClrMapping/>
  </p:clrMapOvr>
  <p:transition spd="slow">
    <p:wipe dir="d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without speak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79B42E9-6004-B682-9BB2-B6781818F1BD}"/>
              </a:ext>
            </a:extLst>
          </p:cNvPr>
          <p:cNvSpPr/>
          <p:nvPr userDrawn="1"/>
        </p:nvSpPr>
        <p:spPr bwMode="gray">
          <a:xfrm>
            <a:off x="1489336" y="3661334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5" y="1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179389" y="3604262"/>
            <a:ext cx="8601075" cy="138048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58775" y="1058863"/>
            <a:ext cx="8605838" cy="374015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15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389" y="3604260"/>
            <a:ext cx="8601073" cy="1380489"/>
          </a:xfrm>
          <a:prstGeom prst="rect">
            <a:avLst/>
          </a:prstGeom>
          <a:solidFill>
            <a:schemeClr val="accent1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0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noProof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3604261"/>
            <a:ext cx="8421689" cy="1199516"/>
          </a:xfrm>
          <a:noFill/>
        </p:spPr>
        <p:txBody>
          <a:bodyPr lIns="108000"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Presentation title</a:t>
            </a:r>
            <a:br>
              <a:rPr lang="en-US" noProof="0" dirty="0"/>
            </a:br>
            <a:r>
              <a:rPr lang="en-US" noProof="0" dirty="0"/>
              <a:t>up to maximum</a:t>
            </a:r>
            <a:br>
              <a:rPr lang="en-US" noProof="0" dirty="0"/>
            </a:br>
            <a:r>
              <a:rPr lang="en-US" noProof="0" dirty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2314300643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AAC0A0F-D572-A6E0-387E-345D272423FA}"/>
              </a:ext>
            </a:extLst>
          </p:cNvPr>
          <p:cNvSpPr/>
          <p:nvPr userDrawn="1"/>
        </p:nvSpPr>
        <p:spPr bwMode="gray">
          <a:xfrm>
            <a:off x="1489336" y="3661334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5" y="1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179388" y="2932113"/>
            <a:ext cx="8601075" cy="205263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58775" y="1058862"/>
            <a:ext cx="8605838" cy="3744913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 dirty="0"/>
              <a:t>Insert picture by </a:t>
            </a:r>
            <a:br>
              <a:rPr lang="en-US" noProof="0" dirty="0"/>
            </a:br>
            <a:r>
              <a:rPr lang="en-US" noProof="0" dirty="0"/>
              <a:t>clicking the icon</a:t>
            </a:r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</p:txBody>
      </p:sp>
      <p:sp>
        <p:nvSpPr>
          <p:cNvPr id="16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389" y="2926794"/>
            <a:ext cx="8601073" cy="2057956"/>
          </a:xfrm>
          <a:prstGeom prst="rect">
            <a:avLst/>
          </a:prstGeom>
          <a:solidFill>
            <a:schemeClr val="accent2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0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2932114"/>
            <a:ext cx="8421689" cy="1026317"/>
          </a:xfrm>
          <a:noFill/>
        </p:spPr>
        <p:txBody>
          <a:bodyPr lIns="108000"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br>
              <a:rPr lang="en-US" dirty="0"/>
            </a:br>
            <a:r>
              <a:rPr lang="en-US" dirty="0"/>
              <a:t>up to maximum 2 lines</a:t>
            </a:r>
          </a:p>
        </p:txBody>
      </p:sp>
      <p:sp>
        <p:nvSpPr>
          <p:cNvPr id="1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58775" y="3958431"/>
            <a:ext cx="8421687" cy="840025"/>
          </a:xfrm>
          <a:prstGeom prst="rect">
            <a:avLst/>
          </a:prstGeom>
        </p:spPr>
        <p:txBody>
          <a:bodyPr rIns="108000"/>
          <a:lstStyle>
            <a:lvl1pPr marL="0" indent="0" algn="r">
              <a:buNone/>
              <a:defRPr sz="14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Speaker</a:t>
            </a:r>
            <a:br>
              <a:rPr lang="en-US" dirty="0"/>
            </a:br>
            <a:r>
              <a:rPr lang="en-US" dirty="0"/>
              <a:t>Job Description</a:t>
            </a:r>
            <a:br>
              <a:rPr lang="en-US" dirty="0"/>
            </a:br>
            <a:r>
              <a:rPr lang="en-US" dirty="0"/>
              <a:t>Institute</a:t>
            </a:r>
          </a:p>
        </p:txBody>
      </p:sp>
    </p:spTree>
    <p:extLst>
      <p:ext uri="{BB962C8B-B14F-4D97-AF65-F5344CB8AC3E}">
        <p14:creationId xmlns:p14="http://schemas.microsoft.com/office/powerpoint/2010/main" val="292368745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range (without speak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6FFFF40-1830-662B-0DF7-6359FB3CF885}"/>
              </a:ext>
            </a:extLst>
          </p:cNvPr>
          <p:cNvSpPr/>
          <p:nvPr userDrawn="1"/>
        </p:nvSpPr>
        <p:spPr bwMode="gray">
          <a:xfrm>
            <a:off x="1489336" y="3661334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5" y="1"/>
            <a:ext cx="7380820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179388" y="3604262"/>
            <a:ext cx="8601075" cy="13804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58775" y="1058863"/>
            <a:ext cx="8605838" cy="3744914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15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389" y="3604260"/>
            <a:ext cx="8601073" cy="1380489"/>
          </a:xfrm>
          <a:prstGeom prst="rect">
            <a:avLst/>
          </a:prstGeom>
          <a:solidFill>
            <a:schemeClr val="accent2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0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noProof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3604261"/>
            <a:ext cx="8421689" cy="1199516"/>
          </a:xfrm>
          <a:noFill/>
        </p:spPr>
        <p:txBody>
          <a:bodyPr lIns="108000"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Presentation title</a:t>
            </a:r>
            <a:br>
              <a:rPr lang="en-US" noProof="0" dirty="0"/>
            </a:br>
            <a:r>
              <a:rPr lang="en-US" noProof="0" dirty="0"/>
              <a:t>up to maximum</a:t>
            </a:r>
            <a:br>
              <a:rPr lang="en-US" noProof="0" dirty="0"/>
            </a:br>
            <a:r>
              <a:rPr lang="en-US" noProof="0" dirty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1750457300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 bwMode="gray">
          <a:xfrm>
            <a:off x="358775" y="1239838"/>
            <a:ext cx="6877050" cy="3563938"/>
          </a:xfrm>
          <a:prstGeom prst="rect">
            <a:avLst/>
          </a:prstGeom>
          <a:noFill/>
        </p:spPr>
        <p:txBody>
          <a:bodyPr lIns="0" tIns="72000" rIns="0" bIns="0"/>
          <a:lstStyle>
            <a:lvl1pPr marL="358775" indent="-358775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>
                <a:solidFill>
                  <a:schemeClr val="tx1"/>
                </a:solidFill>
              </a:defRPr>
            </a:lvl1pPr>
            <a:lvl2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2pPr>
            <a:lvl3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3pPr>
            <a:lvl4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4pPr>
            <a:lvl5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5pPr>
            <a:lvl6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6pPr>
            <a:lvl7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7pPr>
            <a:lvl8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 cap="none" baseline="0">
                <a:solidFill>
                  <a:schemeClr val="tx1"/>
                </a:solidFill>
              </a:defRPr>
            </a:lvl8pPr>
            <a:lvl9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 cap="none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en-GB" noProof="0"/>
              <a:t>Click to edit Master text styles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/>
              <a:t>Overview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CFF3EC-409E-63A1-E030-5FEB5C32CFB4}"/>
              </a:ext>
            </a:extLst>
          </p:cNvPr>
          <p:cNvSpPr txBox="1"/>
          <p:nvPr userDrawn="1"/>
        </p:nvSpPr>
        <p:spPr bwMode="gray">
          <a:xfrm>
            <a:off x="8130746" y="42672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182563" indent="-182563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■"/>
            </a:pPr>
            <a:endParaRPr lang="en-US" sz="1200" dirty="0" err="1"/>
          </a:p>
        </p:txBody>
      </p:sp>
    </p:spTree>
    <p:extLst>
      <p:ext uri="{BB962C8B-B14F-4D97-AF65-F5344CB8AC3E}">
        <p14:creationId xmlns:p14="http://schemas.microsoft.com/office/powerpoint/2010/main" val="3296948856"/>
      </p:ext>
    </p:extLst>
  </p:cSld>
  <p:clrMapOvr>
    <a:masterClrMapping/>
  </p:clrMapOvr>
  <p:transition spd="slow">
    <p:wipe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7EA378-D654-6058-1100-7130BB18C70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58775" y="1239838"/>
            <a:ext cx="6877050" cy="35639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275408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Bullet Poi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358776" y="1239837"/>
            <a:ext cx="6877051" cy="3563938"/>
          </a:xfrm>
          <a:prstGeom prst="rect">
            <a:avLst/>
          </a:prstGeom>
        </p:spPr>
        <p:txBody>
          <a:bodyPr/>
          <a:lstStyle>
            <a:lvl1pPr marL="268288" indent="-268288"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baseline="0"/>
            </a:lvl1pPr>
            <a:lvl2pPr marL="536575" indent="-268288">
              <a:buSzPct val="80000"/>
              <a:buFont typeface="Arial" panose="020B0604020202020204" pitchFamily="34" charset="0"/>
              <a:buChar char="□"/>
              <a:defRPr/>
            </a:lvl2pPr>
            <a:lvl3pPr marL="806450" indent="-269875">
              <a:buFont typeface="Arial" panose="020B0604020202020204" pitchFamily="34" charset="0"/>
              <a:buChar char="–"/>
              <a:defRPr/>
            </a:lvl3pPr>
            <a:lvl4pPr marL="270000" indent="-270000">
              <a:buFont typeface="+mj-lt"/>
              <a:buAutoNum type="arabicPeriod"/>
              <a:defRPr/>
            </a:lvl4pPr>
            <a:lvl5pPr marL="540000" indent="-270000">
              <a:buFont typeface="+mj-lt"/>
              <a:buAutoNum type="alphaLcParenR"/>
              <a:defRPr/>
            </a:lvl5pPr>
            <a:lvl6pPr marL="0" indent="0">
              <a:spcBef>
                <a:spcPts val="400"/>
              </a:spcBef>
              <a:spcAft>
                <a:spcPts val="400"/>
              </a:spcAft>
              <a:buNone/>
              <a:defRPr sz="1600" cap="all" baseline="0">
                <a:solidFill>
                  <a:schemeClr val="accent1"/>
                </a:solidFill>
              </a:defRPr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3481075343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(Tex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  <p:sp>
        <p:nvSpPr>
          <p:cNvPr id="2" name="Text Placeholder 10">
            <a:extLst>
              <a:ext uri="{FF2B5EF4-FFF2-40B4-BE49-F238E27FC236}">
                <a16:creationId xmlns:a16="http://schemas.microsoft.com/office/drawing/2014/main" id="{C2384B77-A60D-2E26-15E3-207400B24A9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 bwMode="gray">
          <a:xfrm>
            <a:off x="358777" y="1239837"/>
            <a:ext cx="3349624" cy="3563938"/>
          </a:xfrm>
          <a:prstGeom prst="rect">
            <a:avLst/>
          </a:prstGeom>
        </p:spPr>
        <p:txBody>
          <a:bodyPr/>
          <a:lstStyle>
            <a:lvl1pPr marL="268288" indent="-268288"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baseline="0"/>
            </a:lvl1pPr>
            <a:lvl2pPr marL="536575" indent="-268288">
              <a:buSzPct val="80000"/>
              <a:buFont typeface="Arial" panose="020B0604020202020204" pitchFamily="34" charset="0"/>
              <a:buChar char="□"/>
              <a:defRPr/>
            </a:lvl2pPr>
            <a:lvl3pPr marL="806450" indent="-269875">
              <a:buFont typeface="Arial" panose="020B0604020202020204" pitchFamily="34" charset="0"/>
              <a:buChar char="–"/>
              <a:defRPr/>
            </a:lvl3pPr>
            <a:lvl4pPr marL="270000" indent="-270000">
              <a:buFont typeface="+mj-lt"/>
              <a:buAutoNum type="arabicPeriod"/>
              <a:defRPr/>
            </a:lvl4pPr>
            <a:lvl5pPr marL="540000" indent="-270000">
              <a:buFont typeface="+mj-lt"/>
              <a:buAutoNum type="alphaLcParenR"/>
              <a:defRPr/>
            </a:lvl5pPr>
            <a:lvl6pPr marL="0" indent="0">
              <a:spcBef>
                <a:spcPts val="400"/>
              </a:spcBef>
              <a:spcAft>
                <a:spcPts val="400"/>
              </a:spcAft>
              <a:buNone/>
              <a:defRPr sz="1600" cap="all" baseline="0">
                <a:solidFill>
                  <a:schemeClr val="accent1"/>
                </a:solidFill>
              </a:defRPr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 dirty="0"/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078C676C-DB7C-A16F-DE7B-260DE2FD49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 bwMode="gray">
          <a:xfrm>
            <a:off x="3886202" y="1232126"/>
            <a:ext cx="3349624" cy="3563938"/>
          </a:xfrm>
          <a:prstGeom prst="rect">
            <a:avLst/>
          </a:prstGeom>
        </p:spPr>
        <p:txBody>
          <a:bodyPr/>
          <a:lstStyle>
            <a:lvl1pPr marL="268288" indent="-268288"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baseline="0"/>
            </a:lvl1pPr>
            <a:lvl2pPr marL="536575" indent="-268288">
              <a:buSzPct val="80000"/>
              <a:buFont typeface="Arial" panose="020B0604020202020204" pitchFamily="34" charset="0"/>
              <a:buChar char="□"/>
              <a:defRPr/>
            </a:lvl2pPr>
            <a:lvl3pPr marL="806450" indent="-269875">
              <a:buFont typeface="Arial" panose="020B0604020202020204" pitchFamily="34" charset="0"/>
              <a:buChar char="–"/>
              <a:defRPr/>
            </a:lvl3pPr>
            <a:lvl4pPr marL="270000" indent="-270000">
              <a:buFont typeface="+mj-lt"/>
              <a:buAutoNum type="arabicPeriod"/>
              <a:defRPr/>
            </a:lvl4pPr>
            <a:lvl5pPr marL="540000" indent="-270000">
              <a:buFont typeface="+mj-lt"/>
              <a:buAutoNum type="alphaLcParenR"/>
              <a:defRPr/>
            </a:lvl5pPr>
            <a:lvl6pPr marL="0" indent="0">
              <a:spcBef>
                <a:spcPts val="400"/>
              </a:spcBef>
              <a:spcAft>
                <a:spcPts val="400"/>
              </a:spcAft>
              <a:buNone/>
              <a:defRPr sz="1600" cap="all" baseline="0">
                <a:solidFill>
                  <a:schemeClr val="accent1"/>
                </a:solidFill>
              </a:defRPr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66185237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s (Tex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358776" y="1239837"/>
            <a:ext cx="1584325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4"/>
          </p:nvPr>
        </p:nvSpPr>
        <p:spPr bwMode="gray">
          <a:xfrm>
            <a:off x="2124076" y="1239837"/>
            <a:ext cx="1585913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5"/>
          </p:nvPr>
        </p:nvSpPr>
        <p:spPr bwMode="gray">
          <a:xfrm>
            <a:off x="3886985" y="1239837"/>
            <a:ext cx="1585913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6"/>
          </p:nvPr>
        </p:nvSpPr>
        <p:spPr bwMode="gray">
          <a:xfrm>
            <a:off x="5649913" y="1239837"/>
            <a:ext cx="1585913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405366817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050"/>
          <p:cNvSpPr/>
          <p:nvPr/>
        </p:nvSpPr>
        <p:spPr bwMode="gray">
          <a:xfrm>
            <a:off x="177170" y="1"/>
            <a:ext cx="7238834" cy="10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358776" y="108001"/>
            <a:ext cx="6877051" cy="927588"/>
          </a:xfrm>
          <a:prstGeom prst="rect">
            <a:avLst/>
          </a:prstGeom>
        </p:spPr>
        <p:txBody>
          <a:bodyPr vert="horz" lIns="0" tIns="0" rIns="0" bIns="180000" rtlCol="0" anchor="b" anchorCtr="0">
            <a:noAutofit/>
          </a:bodyPr>
          <a:lstStyle/>
          <a:p>
            <a:r>
              <a:rPr lang="de-DE" noProof="0" dirty="0"/>
              <a:t>Write </a:t>
            </a:r>
            <a:r>
              <a:rPr lang="de-DE" noProof="0" dirty="0" err="1"/>
              <a:t>your</a:t>
            </a:r>
            <a:r>
              <a:rPr lang="de-DE" noProof="0" dirty="0"/>
              <a:t> title</a:t>
            </a:r>
            <a:br>
              <a:rPr lang="de-DE" noProof="0" dirty="0"/>
            </a:br>
            <a:r>
              <a:rPr lang="de-DE" noProof="0" dirty="0"/>
              <a:t>- maximum 2 </a:t>
            </a:r>
            <a:r>
              <a:rPr lang="de-DE" noProof="0" dirty="0" err="1"/>
              <a:t>lines</a:t>
            </a:r>
            <a:endParaRPr lang="de-DE" noProof="0" dirty="0"/>
          </a:p>
        </p:txBody>
      </p:sp>
      <p:grpSp>
        <p:nvGrpSpPr>
          <p:cNvPr id="23" name="Group 22"/>
          <p:cNvGrpSpPr/>
          <p:nvPr/>
        </p:nvGrpSpPr>
        <p:grpSpPr bwMode="gray">
          <a:xfrm>
            <a:off x="-101695" y="1055849"/>
            <a:ext cx="99454" cy="3924294"/>
            <a:chOff x="-101696" y="1055849"/>
            <a:chExt cx="99454" cy="3924294"/>
          </a:xfrm>
        </p:grpSpPr>
        <p:cxnSp>
          <p:nvCxnSpPr>
            <p:cNvPr id="22" name="Straight Connector 21"/>
            <p:cNvCxnSpPr/>
            <p:nvPr userDrawn="1"/>
          </p:nvCxnSpPr>
          <p:spPr bwMode="gray">
            <a:xfrm>
              <a:off x="-101696" y="105584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 bwMode="gray">
            <a:xfrm>
              <a:off x="-101696" y="1236027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 bwMode="gray">
            <a:xfrm>
              <a:off x="-101696" y="29283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 bwMode="gray">
            <a:xfrm>
              <a:off x="-101696" y="310848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 bwMode="gray">
          <a:xfrm>
            <a:off x="9156605" y="1055849"/>
            <a:ext cx="99454" cy="3924294"/>
            <a:chOff x="-101696" y="1055849"/>
            <a:chExt cx="99454" cy="3924294"/>
          </a:xfrm>
        </p:grpSpPr>
        <p:cxnSp>
          <p:nvCxnSpPr>
            <p:cNvPr id="31" name="Straight Connector 30"/>
            <p:cNvCxnSpPr/>
            <p:nvPr userDrawn="1"/>
          </p:nvCxnSpPr>
          <p:spPr bwMode="gray">
            <a:xfrm>
              <a:off x="-101696" y="105584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 bwMode="gray">
            <a:xfrm>
              <a:off x="-101696" y="1236027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 bwMode="gray">
            <a:xfrm>
              <a:off x="-101696" y="29283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 bwMode="gray">
            <a:xfrm>
              <a:off x="-101696" y="310848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/>
          <p:cNvGrpSpPr/>
          <p:nvPr/>
        </p:nvGrpSpPr>
        <p:grpSpPr bwMode="gray">
          <a:xfrm rot="5400000">
            <a:off x="4520765" y="-4456716"/>
            <a:ext cx="99454" cy="8786645"/>
            <a:chOff x="-101696" y="-3806503"/>
            <a:chExt cx="99454" cy="8786646"/>
          </a:xfrm>
        </p:grpSpPr>
        <p:cxnSp>
          <p:nvCxnSpPr>
            <p:cNvPr id="38" name="Straight Connector 37"/>
            <p:cNvCxnSpPr/>
            <p:nvPr userDrawn="1"/>
          </p:nvCxnSpPr>
          <p:spPr bwMode="gray">
            <a:xfrm>
              <a:off x="-101696" y="127143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 bwMode="gray">
            <a:xfrm>
              <a:off x="-101696" y="145160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 bwMode="gray">
            <a:xfrm>
              <a:off x="-101696" y="3033236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 bwMode="gray">
            <a:xfrm>
              <a:off x="-101696" y="3213414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 bwMode="gray">
            <a:xfrm>
              <a:off x="-101696" y="-494980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 userDrawn="1"/>
          </p:nvCxnSpPr>
          <p:spPr bwMode="gray">
            <a:xfrm>
              <a:off x="-101696" y="-3148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 userDrawn="1"/>
          </p:nvCxnSpPr>
          <p:spPr bwMode="gray">
            <a:xfrm>
              <a:off x="-101696" y="-225869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 userDrawn="1"/>
          </p:nvCxnSpPr>
          <p:spPr bwMode="gray">
            <a:xfrm>
              <a:off x="-101696" y="-207851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 userDrawn="1"/>
          </p:nvCxnSpPr>
          <p:spPr bwMode="gray">
            <a:xfrm>
              <a:off x="-101696" y="-38065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/>
          <p:cNvGrpSpPr/>
          <p:nvPr/>
        </p:nvGrpSpPr>
        <p:grpSpPr bwMode="gray">
          <a:xfrm rot="5400000">
            <a:off x="4520765" y="826438"/>
            <a:ext cx="99454" cy="8786645"/>
            <a:chOff x="-101696" y="-3806503"/>
            <a:chExt cx="99454" cy="8786646"/>
          </a:xfrm>
        </p:grpSpPr>
        <p:cxnSp>
          <p:nvCxnSpPr>
            <p:cNvPr id="50" name="Straight Connector 49"/>
            <p:cNvCxnSpPr/>
            <p:nvPr userDrawn="1"/>
          </p:nvCxnSpPr>
          <p:spPr bwMode="gray">
            <a:xfrm>
              <a:off x="-101696" y="127143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 userDrawn="1"/>
          </p:nvCxnSpPr>
          <p:spPr bwMode="gray">
            <a:xfrm>
              <a:off x="-101696" y="145160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 userDrawn="1"/>
          </p:nvCxnSpPr>
          <p:spPr bwMode="gray">
            <a:xfrm>
              <a:off x="-101696" y="3033236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 userDrawn="1"/>
          </p:nvCxnSpPr>
          <p:spPr bwMode="gray">
            <a:xfrm>
              <a:off x="-101696" y="3213414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 userDrawn="1"/>
          </p:nvCxnSpPr>
          <p:spPr bwMode="gray">
            <a:xfrm>
              <a:off x="-101696" y="-494980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 userDrawn="1"/>
          </p:nvCxnSpPr>
          <p:spPr bwMode="gray">
            <a:xfrm>
              <a:off x="-101696" y="-3148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 userDrawn="1"/>
          </p:nvCxnSpPr>
          <p:spPr bwMode="gray">
            <a:xfrm>
              <a:off x="-101696" y="-225869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 userDrawn="1"/>
          </p:nvCxnSpPr>
          <p:spPr bwMode="gray">
            <a:xfrm>
              <a:off x="-101696" y="-207851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 userDrawn="1"/>
          </p:nvCxnSpPr>
          <p:spPr bwMode="gray">
            <a:xfrm>
              <a:off x="-101696" y="-38065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49" name="Rectangle 2048"/>
          <p:cNvSpPr/>
          <p:nvPr/>
        </p:nvSpPr>
        <p:spPr bwMode="gray">
          <a:xfrm>
            <a:off x="7308304" y="2391730"/>
            <a:ext cx="1440160" cy="165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66" name="Rectangle 65"/>
          <p:cNvSpPr/>
          <p:nvPr/>
        </p:nvSpPr>
        <p:spPr bwMode="gray">
          <a:xfrm>
            <a:off x="177170" y="1031579"/>
            <a:ext cx="7238834" cy="25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64" name="Rectangle 2048"/>
          <p:cNvSpPr/>
          <p:nvPr/>
        </p:nvSpPr>
        <p:spPr bwMode="gray">
          <a:xfrm>
            <a:off x="7596336" y="866274"/>
            <a:ext cx="1440160" cy="165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70937C7D-7970-2DD0-9416-2BD2CE9F7DD8}"/>
              </a:ext>
            </a:extLst>
          </p:cNvPr>
          <p:cNvSpPr txBox="1">
            <a:spLocks/>
          </p:cNvSpPr>
          <p:nvPr userDrawn="1"/>
        </p:nvSpPr>
        <p:spPr>
          <a:xfrm>
            <a:off x="7416675" y="3562452"/>
            <a:ext cx="1547813" cy="521465"/>
          </a:xfrm>
          <a:prstGeom prst="rect">
            <a:avLst/>
          </a:prstGeom>
        </p:spPr>
        <p:txBody>
          <a:bodyPr lIns="0" tIns="0" anchor="b" anchorCtr="0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0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8288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6575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□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6450" indent="-269875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lphaLcParenR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None/>
              <a:defRPr sz="160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900" noProof="0" dirty="0"/>
              <a:t>Programmiertechnik II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E6D6BE21-07EB-2A7A-3514-3C5C9A0F9F57}"/>
              </a:ext>
            </a:extLst>
          </p:cNvPr>
          <p:cNvSpPr txBox="1">
            <a:spLocks/>
          </p:cNvSpPr>
          <p:nvPr userDrawn="1"/>
        </p:nvSpPr>
        <p:spPr>
          <a:xfrm>
            <a:off x="7416488" y="4155928"/>
            <a:ext cx="1548000" cy="476395"/>
          </a:xfrm>
          <a:prstGeom prst="rect">
            <a:avLst/>
          </a:prstGeom>
        </p:spPr>
        <p:txBody>
          <a:bodyPr lIns="108000" tIns="0" anchor="t" anchorCtr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b="0" i="1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268288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6575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□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6450" indent="-269875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lphaLcParenR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None/>
              <a:defRPr sz="160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800" noProof="0" dirty="0"/>
              <a:t>Unit 5b – </a:t>
            </a:r>
            <a:r>
              <a:rPr lang="en-US" sz="800" noProof="0" dirty="0"/>
              <a:t>Merge Sort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31263011-02B0-D99B-96F0-5F8F5F6662F7}"/>
              </a:ext>
            </a:extLst>
          </p:cNvPr>
          <p:cNvSpPr txBox="1">
            <a:spLocks/>
          </p:cNvSpPr>
          <p:nvPr userDrawn="1"/>
        </p:nvSpPr>
        <p:spPr>
          <a:xfrm>
            <a:off x="7416488" y="4623195"/>
            <a:ext cx="1548000" cy="179496"/>
          </a:xfrm>
          <a:prstGeom prst="rect">
            <a:avLst/>
          </a:prstGeom>
        </p:spPr>
        <p:txBody>
          <a:bodyPr lIns="108000" tIns="0" anchor="b" anchorCtr="0"/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050" b="1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8288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6575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□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6450" indent="-269875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lphaLcParenR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None/>
              <a:defRPr sz="160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AE68F2E-2A8C-D34D-8DDE-B2849ECC962F}" type="slidenum">
              <a:rPr lang="de-DE" sz="700" noProof="0" smtClean="0"/>
              <a:pPr/>
              <a:t>‹#›</a:t>
            </a:fld>
            <a:r>
              <a:rPr lang="de-DE" sz="700" noProof="0" dirty="0"/>
              <a:t>/23</a:t>
            </a:r>
          </a:p>
        </p:txBody>
      </p:sp>
      <p:pic>
        <p:nvPicPr>
          <p:cNvPr id="6" name="Grafik 28">
            <a:extLst>
              <a:ext uri="{FF2B5EF4-FFF2-40B4-BE49-F238E27FC236}">
                <a16:creationId xmlns:a16="http://schemas.microsoft.com/office/drawing/2014/main" id="{0030E6E4-E302-1D7B-703C-E754385BD918}"/>
              </a:ext>
            </a:extLst>
          </p:cNvPr>
          <p:cNvPicPr>
            <a:picLocks noChangeAspect="1"/>
          </p:cNvPicPr>
          <p:nvPr userDrawn="1"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49665" y="239817"/>
            <a:ext cx="1308999" cy="741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693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8" r:id="rId2"/>
    <p:sldLayoutId id="2147483651" r:id="rId3"/>
    <p:sldLayoutId id="2147483659" r:id="rId4"/>
    <p:sldLayoutId id="2147483662" r:id="rId5"/>
    <p:sldLayoutId id="2147483650" r:id="rId6"/>
    <p:sldLayoutId id="2147483664" r:id="rId7"/>
    <p:sldLayoutId id="2147483652" r:id="rId8"/>
    <p:sldLayoutId id="2147483653" r:id="rId9"/>
    <p:sldLayoutId id="2147483660" r:id="rId10"/>
    <p:sldLayoutId id="2147483654" r:id="rId11"/>
    <p:sldLayoutId id="2147483655" r:id="rId12"/>
    <p:sldLayoutId id="2147483656" r:id="rId13"/>
    <p:sldLayoutId id="2147483657" r:id="rId14"/>
    <p:sldLayoutId id="2147483665" r:id="rId15"/>
    <p:sldLayoutId id="2147483663" r:id="rId16"/>
  </p:sldLayoutIdLst>
  <p:transition>
    <p:fade/>
  </p:transition>
  <p:hf hdr="0"/>
  <p:txStyles>
    <p:titleStyle>
      <a:lvl1pPr algn="l" defTabSz="914400" rtl="0" eaLnBrk="1" latinLnBrk="0" hangingPunct="1">
        <a:spcBef>
          <a:spcPct val="0"/>
        </a:spcBef>
        <a:buNone/>
        <a:defRPr sz="2000" kern="1200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268288" indent="-268288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80000"/>
        <a:buFont typeface="Arial" panose="020B0604020202020204" pitchFamily="34" charset="0"/>
        <a:buChar char="■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536575" indent="-268288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80000"/>
        <a:buFont typeface="Arial" panose="020B0604020202020204" pitchFamily="34" charset="0"/>
        <a:buChar char="□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806450" indent="-269875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100000"/>
        <a:buFont typeface="Arial" panose="020B0604020202020204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70000" indent="-27000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100000"/>
        <a:buFont typeface="+mj-lt"/>
        <a:buAutoNum type="arabicPeriod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540000" indent="-27000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100000"/>
        <a:buFont typeface="+mj-lt"/>
        <a:buAutoNum type="alphaLcParenR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100000"/>
        </a:lnSpc>
        <a:spcBef>
          <a:spcPts val="400"/>
        </a:spcBef>
        <a:spcAft>
          <a:spcPts val="400"/>
        </a:spcAft>
        <a:buClr>
          <a:schemeClr val="accent1"/>
        </a:buClr>
        <a:buSzPct val="90000"/>
        <a:buFont typeface="Arial" panose="020B0604020202020204" pitchFamily="34" charset="0"/>
        <a:buNone/>
        <a:defRPr sz="1600" kern="1200" cap="all" baseline="0">
          <a:solidFill>
            <a:schemeClr val="accent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100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600" b="0" kern="1200" cap="all" baseline="0">
          <a:solidFill>
            <a:schemeClr val="accent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100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600" b="0" kern="1200" cap="all" baseline="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microsoft.com/office/2007/relationships/media" Target="../media/media3.mp4"/><Relationship Id="rId7" Type="http://schemas.openxmlformats.org/officeDocument/2006/relationships/image" Target="../media/image17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27.png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3.mp4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16.png"/><Relationship Id="rId7" Type="http://schemas.openxmlformats.org/officeDocument/2006/relationships/image" Target="../media/image34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18.png"/><Relationship Id="rId10" Type="http://schemas.openxmlformats.org/officeDocument/2006/relationships/image" Target="../media/image37.png"/><Relationship Id="rId4" Type="http://schemas.openxmlformats.org/officeDocument/2006/relationships/image" Target="../media/image32.png"/><Relationship Id="rId9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50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12" Type="http://schemas.openxmlformats.org/officeDocument/2006/relationships/image" Target="../media/image49.png"/><Relationship Id="rId2" Type="http://schemas.openxmlformats.org/officeDocument/2006/relationships/image" Target="../media/image39.png"/><Relationship Id="rId16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11" Type="http://schemas.openxmlformats.org/officeDocument/2006/relationships/image" Target="../media/image48.png"/><Relationship Id="rId5" Type="http://schemas.openxmlformats.org/officeDocument/2006/relationships/image" Target="../media/image42.png"/><Relationship Id="rId15" Type="http://schemas.openxmlformats.org/officeDocument/2006/relationships/image" Target="../media/image52.pn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Relationship Id="rId14" Type="http://schemas.openxmlformats.org/officeDocument/2006/relationships/image" Target="../media/image5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15.png"/><Relationship Id="rId4" Type="http://schemas.openxmlformats.org/officeDocument/2006/relationships/image" Target="../media/image14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A picture containing light&#10;&#10;Description automatically generated">
            <a:extLst>
              <a:ext uri="{FF2B5EF4-FFF2-40B4-BE49-F238E27FC236}">
                <a16:creationId xmlns:a16="http://schemas.microsoft.com/office/drawing/2014/main" id="{D29351EF-6C46-C314-2EF0-2DDECEA967B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2499B4D-A6A4-7FB5-E40F-F91A99DDDBE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16B42D6-B7D1-151D-17E2-D12C352A32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Programmiertechnik II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7B102906-BAE2-00D0-F9F8-0F97B276052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Ralf Herbrich</a:t>
            </a:r>
          </a:p>
          <a:p>
            <a:pPr algn="l"/>
            <a:r>
              <a:rPr lang="de-DE" dirty="0"/>
              <a:t>Sortieren: </a:t>
            </a:r>
            <a:r>
              <a:rPr lang="en-US" i="1" dirty="0"/>
              <a:t>Merge Sort</a:t>
            </a:r>
          </a:p>
        </p:txBody>
      </p:sp>
    </p:spTree>
    <p:extLst>
      <p:ext uri="{BB962C8B-B14F-4D97-AF65-F5344CB8AC3E}">
        <p14:creationId xmlns:p14="http://schemas.microsoft.com/office/powerpoint/2010/main" val="1734704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pPr marL="342900" indent="-342900"/>
            <a:r>
              <a:rPr lang="en-US" altLang="en-DE" i="1" dirty="0"/>
              <a:t>Merge Sort</a:t>
            </a:r>
          </a:p>
          <a:p>
            <a:pPr marL="342900" indent="-342900"/>
            <a:r>
              <a:rPr lang="en-US" altLang="en-DE" b="1" i="1" dirty="0"/>
              <a:t>Bottom-Up Merge Sort</a:t>
            </a:r>
          </a:p>
          <a:p>
            <a:pPr marL="342900" indent="-342900"/>
            <a:r>
              <a:rPr lang="de-DE" altLang="en-DE" dirty="0"/>
              <a:t>Komplexität</a:t>
            </a:r>
          </a:p>
          <a:p>
            <a:pPr marL="342900" indent="-342900"/>
            <a:r>
              <a:rPr lang="de-DE" altLang="en-DE" dirty="0"/>
              <a:t>Stabilität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Überblick</a:t>
            </a:r>
          </a:p>
        </p:txBody>
      </p:sp>
    </p:spTree>
    <p:extLst>
      <p:ext uri="{BB962C8B-B14F-4D97-AF65-F5344CB8AC3E}">
        <p14:creationId xmlns:p14="http://schemas.microsoft.com/office/powerpoint/2010/main" val="236963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B63DC45D-2B83-5235-C195-852C6F9A40AA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8777" y="1239837"/>
                <a:ext cx="1714960" cy="3708173"/>
              </a:xfrm>
            </p:spPr>
            <p:txBody>
              <a:bodyPr/>
              <a:lstStyle/>
              <a:p>
                <a:r>
                  <a:rPr lang="en-DE" b="1" dirty="0"/>
                  <a:t>Idee</a:t>
                </a:r>
                <a:r>
                  <a:rPr lang="en-DE" dirty="0"/>
                  <a:t>: Verschmelze Teilarrays der Größe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endParaRPr lang="en-DE" dirty="0"/>
              </a:p>
              <a:p>
                <a:pPr lvl="1"/>
                <a:r>
                  <a:rPr lang="en-DE" sz="1200" dirty="0"/>
                  <a:t>Trivial: </a:t>
                </a:r>
                <a14:m>
                  <m:oMath xmlns:m="http://schemas.openxmlformats.org/officeDocument/2006/math">
                    <m:r>
                      <a:rPr lang="en-US" sz="1200" b="0" i="1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200" b="0" i="0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b="0" i="1" dirty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DE" sz="1200" dirty="0"/>
              </a:p>
              <a:p>
                <a:pPr lvl="1"/>
                <a:r>
                  <a:rPr lang="en-DE" sz="1200" dirty="0"/>
                  <a:t>Wiederhole für</a:t>
                </a:r>
                <a:br>
                  <a:rPr lang="en-DE" sz="1200" dirty="0"/>
                </a:br>
                <a14:m>
                  <m:oMath xmlns:m="http://schemas.openxmlformats.org/officeDocument/2006/math">
                    <m:r>
                      <a:rPr lang="en-US" sz="1200" b="0" i="1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200" b="0" i="0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b="0" i="1" dirty="0" smtClean="0">
                        <a:latin typeface="Cambria Math" panose="02040503050406030204" pitchFamily="18" charset="0"/>
                      </a:rPr>
                      <m:t>1,2,3,…</m:t>
                    </m:r>
                  </m:oMath>
                </a14:m>
                <a:endParaRPr lang="en-DE" sz="1200" dirty="0"/>
              </a:p>
              <a:p>
                <a:r>
                  <a:rPr lang="en-DE" dirty="0"/>
                  <a:t>Algorithmus ist </a:t>
                </a:r>
                <a:r>
                  <a:rPr lang="en-DE" dirty="0">
                    <a:solidFill>
                      <a:srgbClr val="C00000"/>
                    </a:solidFill>
                  </a:rPr>
                  <a:t>nicht rekursiv</a:t>
                </a:r>
                <a:r>
                  <a:rPr lang="en-DE" dirty="0"/>
                  <a:t>!</a:t>
                </a:r>
                <a:endParaRPr lang="en-DE" sz="1200" dirty="0"/>
              </a:p>
              <a:p>
                <a:pPr lvl="1"/>
                <a:endParaRPr lang="en-DE" sz="1200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B63DC45D-2B83-5235-C195-852C6F9A40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8777" y="1239837"/>
                <a:ext cx="1714960" cy="3708173"/>
              </a:xfrm>
              <a:blipFill>
                <a:blip r:embed="rId2"/>
                <a:stretch>
                  <a:fillRect t="-341" r="-294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5E6C8BD1-22EF-0285-E97B-2D4D2533E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Bottom-Up Merge Sort</a:t>
            </a:r>
            <a:endParaRPr lang="en-DE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92C351B-C195-A0A4-772C-A37C5368402F}"/>
              </a:ext>
            </a:extLst>
          </p:cNvPr>
          <p:cNvGrpSpPr/>
          <p:nvPr/>
        </p:nvGrpSpPr>
        <p:grpSpPr>
          <a:xfrm>
            <a:off x="4132937" y="1435162"/>
            <a:ext cx="3319383" cy="365038"/>
            <a:chOff x="2771800" y="1435162"/>
            <a:chExt cx="3319383" cy="365038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D6BF9544-4DCA-9DB1-3D92-EC00F3CD00E4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2771800" y="1607406"/>
              <a:ext cx="3319383" cy="0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AAA1A13-FC7C-A682-EB06-F9367F10078F}"/>
                </a:ext>
              </a:extLst>
            </p:cNvPr>
            <p:cNvSpPr/>
            <p:nvPr/>
          </p:nvSpPr>
          <p:spPr bwMode="gray">
            <a:xfrm>
              <a:off x="2790733" y="1435162"/>
              <a:ext cx="253887" cy="167229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US" sz="800" b="1" dirty="0">
                  <a:solidFill>
                    <a:srgbClr val="C00000"/>
                  </a:solidFill>
                  <a:cs typeface="Courier New" panose="02070309020205020404" pitchFamily="49" charset="0"/>
                </a:rPr>
                <a:t>0</a:t>
              </a:r>
              <a:endParaRPr lang="en-DE" sz="800" b="1" dirty="0">
                <a:solidFill>
                  <a:srgbClr val="C00000"/>
                </a:solidFill>
                <a:cs typeface="Courier New" panose="02070309020205020404" pitchFamily="49" charset="0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9D1D417-8416-B6A6-39AE-E66CC812299A}"/>
                </a:ext>
              </a:extLst>
            </p:cNvPr>
            <p:cNvSpPr/>
            <p:nvPr/>
          </p:nvSpPr>
          <p:spPr bwMode="gray">
            <a:xfrm>
              <a:off x="2993370" y="1435162"/>
              <a:ext cx="253887" cy="167229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US" sz="800" b="1" dirty="0">
                  <a:solidFill>
                    <a:srgbClr val="C00000"/>
                  </a:solidFill>
                  <a:cs typeface="Courier New" panose="02070309020205020404" pitchFamily="49" charset="0"/>
                </a:rPr>
                <a:t>1</a:t>
              </a:r>
              <a:endParaRPr lang="en-DE" sz="800" b="1" dirty="0">
                <a:solidFill>
                  <a:srgbClr val="C00000"/>
                </a:solidFill>
                <a:cs typeface="Courier New" panose="02070309020205020404" pitchFamily="49" charset="0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EA633CB-7D5C-9829-E713-19F0AAABDB64}"/>
                </a:ext>
              </a:extLst>
            </p:cNvPr>
            <p:cNvSpPr/>
            <p:nvPr/>
          </p:nvSpPr>
          <p:spPr bwMode="gray">
            <a:xfrm>
              <a:off x="3196007" y="1435162"/>
              <a:ext cx="253887" cy="167229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US" sz="800" b="1" dirty="0">
                  <a:solidFill>
                    <a:srgbClr val="C00000"/>
                  </a:solidFill>
                  <a:cs typeface="Courier New" panose="02070309020205020404" pitchFamily="49" charset="0"/>
                </a:rPr>
                <a:t>2</a:t>
              </a:r>
              <a:endParaRPr lang="en-DE" sz="800" b="1" dirty="0">
                <a:solidFill>
                  <a:srgbClr val="C00000"/>
                </a:solidFill>
                <a:cs typeface="Courier New" panose="02070309020205020404" pitchFamily="49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0B0946D-3611-8400-F5CD-5B0762EC2B74}"/>
                </a:ext>
              </a:extLst>
            </p:cNvPr>
            <p:cNvSpPr/>
            <p:nvPr/>
          </p:nvSpPr>
          <p:spPr bwMode="gray">
            <a:xfrm>
              <a:off x="3398644" y="1435162"/>
              <a:ext cx="253887" cy="167229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US" sz="800" b="1" dirty="0">
                  <a:solidFill>
                    <a:srgbClr val="C00000"/>
                  </a:solidFill>
                  <a:cs typeface="Courier New" panose="02070309020205020404" pitchFamily="49" charset="0"/>
                </a:rPr>
                <a:t>3</a:t>
              </a:r>
              <a:endParaRPr lang="en-DE" sz="800" b="1" dirty="0">
                <a:solidFill>
                  <a:srgbClr val="C00000"/>
                </a:solidFill>
                <a:cs typeface="Courier New" panose="02070309020205020404" pitchFamily="49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D5D7AE1-50DD-E35D-479F-44D5A3618519}"/>
                </a:ext>
              </a:extLst>
            </p:cNvPr>
            <p:cNvSpPr/>
            <p:nvPr/>
          </p:nvSpPr>
          <p:spPr bwMode="gray">
            <a:xfrm>
              <a:off x="3601281" y="1435162"/>
              <a:ext cx="253887" cy="167229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US" sz="800" b="1" dirty="0">
                  <a:solidFill>
                    <a:srgbClr val="C00000"/>
                  </a:solidFill>
                  <a:cs typeface="Courier New" panose="02070309020205020404" pitchFamily="49" charset="0"/>
                </a:rPr>
                <a:t>4</a:t>
              </a:r>
              <a:endParaRPr lang="en-DE" sz="800" b="1" dirty="0">
                <a:solidFill>
                  <a:srgbClr val="C00000"/>
                </a:solidFill>
                <a:cs typeface="Courier New" panose="02070309020205020404" pitchFamily="49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35A86AC-8D8E-95F6-5091-CA24AD1D1017}"/>
                </a:ext>
              </a:extLst>
            </p:cNvPr>
            <p:cNvSpPr/>
            <p:nvPr/>
          </p:nvSpPr>
          <p:spPr bwMode="gray">
            <a:xfrm>
              <a:off x="3803918" y="1435162"/>
              <a:ext cx="253887" cy="167229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US" sz="800" b="1" dirty="0">
                  <a:solidFill>
                    <a:srgbClr val="C00000"/>
                  </a:solidFill>
                  <a:cs typeface="Courier New" panose="02070309020205020404" pitchFamily="49" charset="0"/>
                </a:rPr>
                <a:t>5</a:t>
              </a:r>
              <a:endParaRPr lang="en-DE" sz="800" b="1" dirty="0">
                <a:solidFill>
                  <a:srgbClr val="C00000"/>
                </a:solidFill>
                <a:cs typeface="Courier New" panose="02070309020205020404" pitchFamily="49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83304F7-AA16-86CF-3ABB-0B896CD72853}"/>
                </a:ext>
              </a:extLst>
            </p:cNvPr>
            <p:cNvSpPr/>
            <p:nvPr/>
          </p:nvSpPr>
          <p:spPr bwMode="gray">
            <a:xfrm>
              <a:off x="4006555" y="1435162"/>
              <a:ext cx="253887" cy="167229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US" sz="800" b="1" dirty="0">
                  <a:solidFill>
                    <a:srgbClr val="C00000"/>
                  </a:solidFill>
                  <a:cs typeface="Courier New" panose="02070309020205020404" pitchFamily="49" charset="0"/>
                </a:rPr>
                <a:t>6</a:t>
              </a:r>
              <a:endParaRPr lang="en-DE" sz="800" b="1" dirty="0">
                <a:solidFill>
                  <a:srgbClr val="C00000"/>
                </a:solidFill>
                <a:cs typeface="Courier New" panose="02070309020205020404" pitchFamily="49" charset="0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39D146B-E6D3-1C43-CEFB-9224413ABED2}"/>
                </a:ext>
              </a:extLst>
            </p:cNvPr>
            <p:cNvSpPr/>
            <p:nvPr/>
          </p:nvSpPr>
          <p:spPr bwMode="gray">
            <a:xfrm>
              <a:off x="4209192" y="1435162"/>
              <a:ext cx="253887" cy="167229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US" sz="800" b="1" dirty="0">
                  <a:solidFill>
                    <a:srgbClr val="C00000"/>
                  </a:solidFill>
                  <a:cs typeface="Courier New" panose="02070309020205020404" pitchFamily="49" charset="0"/>
                </a:rPr>
                <a:t>7</a:t>
              </a:r>
              <a:endParaRPr lang="en-DE" sz="800" b="1" dirty="0">
                <a:solidFill>
                  <a:srgbClr val="C00000"/>
                </a:solidFill>
                <a:cs typeface="Courier New" panose="02070309020205020404" pitchFamily="49" charset="0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A19DB7A-FB78-A2D3-C60B-58AC590067EB}"/>
                </a:ext>
              </a:extLst>
            </p:cNvPr>
            <p:cNvSpPr/>
            <p:nvPr/>
          </p:nvSpPr>
          <p:spPr bwMode="gray">
            <a:xfrm>
              <a:off x="4411829" y="1435162"/>
              <a:ext cx="253887" cy="167229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US" sz="800" b="1" dirty="0">
                  <a:solidFill>
                    <a:srgbClr val="C00000"/>
                  </a:solidFill>
                  <a:cs typeface="Courier New" panose="02070309020205020404" pitchFamily="49" charset="0"/>
                </a:rPr>
                <a:t>8</a:t>
              </a:r>
              <a:endParaRPr lang="en-DE" sz="800" b="1" dirty="0">
                <a:solidFill>
                  <a:srgbClr val="C00000"/>
                </a:solidFill>
                <a:cs typeface="Courier New" panose="02070309020205020404" pitchFamily="49" charset="0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3901363-B8F2-D389-1A58-23071A516D30}"/>
                </a:ext>
              </a:extLst>
            </p:cNvPr>
            <p:cNvSpPr/>
            <p:nvPr/>
          </p:nvSpPr>
          <p:spPr bwMode="gray">
            <a:xfrm>
              <a:off x="4614466" y="1435162"/>
              <a:ext cx="253887" cy="167229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US" sz="800" b="1" dirty="0">
                  <a:solidFill>
                    <a:srgbClr val="C00000"/>
                  </a:solidFill>
                  <a:cs typeface="Courier New" panose="02070309020205020404" pitchFamily="49" charset="0"/>
                </a:rPr>
                <a:t>9</a:t>
              </a:r>
              <a:endParaRPr lang="en-DE" sz="800" b="1" dirty="0">
                <a:solidFill>
                  <a:srgbClr val="C00000"/>
                </a:solidFill>
                <a:cs typeface="Courier New" panose="02070309020205020404" pitchFamily="49" charset="0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B2B3C87-405B-9226-0301-EC97C154EB04}"/>
                </a:ext>
              </a:extLst>
            </p:cNvPr>
            <p:cNvSpPr/>
            <p:nvPr/>
          </p:nvSpPr>
          <p:spPr bwMode="gray">
            <a:xfrm>
              <a:off x="4817103" y="1435162"/>
              <a:ext cx="253887" cy="167229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US" sz="800" b="1" dirty="0">
                  <a:solidFill>
                    <a:srgbClr val="C00000"/>
                  </a:solidFill>
                  <a:cs typeface="Courier New" panose="02070309020205020404" pitchFamily="49" charset="0"/>
                </a:rPr>
                <a:t>10</a:t>
              </a:r>
              <a:endParaRPr lang="en-DE" sz="800" b="1" dirty="0">
                <a:solidFill>
                  <a:srgbClr val="C00000"/>
                </a:solidFill>
                <a:cs typeface="Courier New" panose="02070309020205020404" pitchFamily="49" charset="0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3115FC9-F1C8-7DD7-3DB5-9B93F06BB4CA}"/>
                </a:ext>
              </a:extLst>
            </p:cNvPr>
            <p:cNvSpPr/>
            <p:nvPr/>
          </p:nvSpPr>
          <p:spPr bwMode="gray">
            <a:xfrm>
              <a:off x="2836793" y="1656184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M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FF3C179-25E9-EC24-3AAE-BFFDCB18BA7D}"/>
                </a:ext>
              </a:extLst>
            </p:cNvPr>
            <p:cNvSpPr/>
            <p:nvPr/>
          </p:nvSpPr>
          <p:spPr bwMode="gray">
            <a:xfrm>
              <a:off x="3039430" y="1656184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E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F0886F9-00C2-0C9F-B952-AC953122ECAE}"/>
                </a:ext>
              </a:extLst>
            </p:cNvPr>
            <p:cNvSpPr/>
            <p:nvPr/>
          </p:nvSpPr>
          <p:spPr bwMode="gray">
            <a:xfrm>
              <a:off x="3242067" y="1656184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R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246A86B-9AF6-B069-68B3-18CBFA609954}"/>
                </a:ext>
              </a:extLst>
            </p:cNvPr>
            <p:cNvSpPr/>
            <p:nvPr/>
          </p:nvSpPr>
          <p:spPr bwMode="gray">
            <a:xfrm>
              <a:off x="3444704" y="1656184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G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E5AB9D7-61A6-5445-4CFE-B09AEA8BFCBF}"/>
                </a:ext>
              </a:extLst>
            </p:cNvPr>
            <p:cNvSpPr/>
            <p:nvPr/>
          </p:nvSpPr>
          <p:spPr bwMode="gray">
            <a:xfrm>
              <a:off x="3647341" y="1656184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E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CC702266-3541-E16B-CDAD-26CC27870744}"/>
                </a:ext>
              </a:extLst>
            </p:cNvPr>
            <p:cNvSpPr/>
            <p:nvPr/>
          </p:nvSpPr>
          <p:spPr bwMode="gray">
            <a:xfrm>
              <a:off x="3849978" y="1656184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S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A13879D-649F-628B-D4C7-9DF0963E2634}"/>
                </a:ext>
              </a:extLst>
            </p:cNvPr>
            <p:cNvSpPr/>
            <p:nvPr/>
          </p:nvSpPr>
          <p:spPr bwMode="gray">
            <a:xfrm>
              <a:off x="4052615" y="1656184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O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422C9789-3DD7-CE18-25B3-CE9C6176928F}"/>
                </a:ext>
              </a:extLst>
            </p:cNvPr>
            <p:cNvSpPr/>
            <p:nvPr/>
          </p:nvSpPr>
          <p:spPr bwMode="gray">
            <a:xfrm>
              <a:off x="4255252" y="1656184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R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C336E0A-8FE3-B1A5-09B0-6A308B009765}"/>
                </a:ext>
              </a:extLst>
            </p:cNvPr>
            <p:cNvSpPr/>
            <p:nvPr/>
          </p:nvSpPr>
          <p:spPr bwMode="gray">
            <a:xfrm>
              <a:off x="4457889" y="1656184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T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1CA9D1FA-7749-19C6-9123-A1116E2C824D}"/>
                </a:ext>
              </a:extLst>
            </p:cNvPr>
            <p:cNvSpPr/>
            <p:nvPr/>
          </p:nvSpPr>
          <p:spPr bwMode="gray">
            <a:xfrm>
              <a:off x="4660526" y="1656184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E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3EE7878-EB00-C451-9405-BA725C8A42D9}"/>
                </a:ext>
              </a:extLst>
            </p:cNvPr>
            <p:cNvSpPr/>
            <p:nvPr/>
          </p:nvSpPr>
          <p:spPr bwMode="gray">
            <a:xfrm>
              <a:off x="4863163" y="1656184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X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DB7FF102-AB7B-EBC1-297A-4DE537D3C731}"/>
                </a:ext>
              </a:extLst>
            </p:cNvPr>
            <p:cNvSpPr/>
            <p:nvPr/>
          </p:nvSpPr>
          <p:spPr bwMode="gray">
            <a:xfrm>
              <a:off x="5065800" y="1656184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A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FA7C86D-5647-A634-7846-11F7718EA7F3}"/>
                </a:ext>
              </a:extLst>
            </p:cNvPr>
            <p:cNvSpPr/>
            <p:nvPr/>
          </p:nvSpPr>
          <p:spPr bwMode="gray">
            <a:xfrm>
              <a:off x="5268437" y="1656184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M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7FF4BB38-1126-248A-5148-259495084BAA}"/>
                </a:ext>
              </a:extLst>
            </p:cNvPr>
            <p:cNvSpPr/>
            <p:nvPr/>
          </p:nvSpPr>
          <p:spPr bwMode="gray">
            <a:xfrm>
              <a:off x="5471074" y="1656184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P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E0CC7DC9-7863-A9D1-7A1D-53002BCA3667}"/>
                </a:ext>
              </a:extLst>
            </p:cNvPr>
            <p:cNvSpPr/>
            <p:nvPr/>
          </p:nvSpPr>
          <p:spPr bwMode="gray">
            <a:xfrm>
              <a:off x="5673711" y="1656184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L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4CD8D772-BD1A-ECA3-9A06-7EB9EEE3638B}"/>
                </a:ext>
              </a:extLst>
            </p:cNvPr>
            <p:cNvSpPr/>
            <p:nvPr/>
          </p:nvSpPr>
          <p:spPr bwMode="gray">
            <a:xfrm>
              <a:off x="5876341" y="1656184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E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A41B5F4-1CFD-1DFE-C107-B93E185E0DB4}"/>
                </a:ext>
              </a:extLst>
            </p:cNvPr>
            <p:cNvSpPr/>
            <p:nvPr/>
          </p:nvSpPr>
          <p:spPr bwMode="gray">
            <a:xfrm>
              <a:off x="5019740" y="1435162"/>
              <a:ext cx="253887" cy="167229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US" sz="800" b="1" dirty="0">
                  <a:solidFill>
                    <a:srgbClr val="C00000"/>
                  </a:solidFill>
                  <a:cs typeface="Courier New" panose="02070309020205020404" pitchFamily="49" charset="0"/>
                </a:rPr>
                <a:t>11</a:t>
              </a:r>
              <a:endParaRPr lang="en-DE" sz="800" b="1" dirty="0">
                <a:solidFill>
                  <a:srgbClr val="C00000"/>
                </a:solidFill>
                <a:cs typeface="Courier New" panose="02070309020205020404" pitchFamily="49" charset="0"/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8FAD941D-70F8-1586-784C-96242E4F8EE9}"/>
                </a:ext>
              </a:extLst>
            </p:cNvPr>
            <p:cNvSpPr/>
            <p:nvPr/>
          </p:nvSpPr>
          <p:spPr bwMode="gray">
            <a:xfrm>
              <a:off x="5222377" y="1435162"/>
              <a:ext cx="253887" cy="167229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US" sz="800" b="1" dirty="0">
                  <a:solidFill>
                    <a:srgbClr val="C00000"/>
                  </a:solidFill>
                  <a:cs typeface="Courier New" panose="02070309020205020404" pitchFamily="49" charset="0"/>
                </a:rPr>
                <a:t>12</a:t>
              </a:r>
              <a:endParaRPr lang="en-DE" sz="800" b="1" dirty="0">
                <a:solidFill>
                  <a:srgbClr val="C00000"/>
                </a:solidFill>
                <a:cs typeface="Courier New" panose="02070309020205020404" pitchFamily="49" charset="0"/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32C87762-CFD1-2A64-7C7E-02BB35F0AA57}"/>
                </a:ext>
              </a:extLst>
            </p:cNvPr>
            <p:cNvSpPr/>
            <p:nvPr/>
          </p:nvSpPr>
          <p:spPr bwMode="gray">
            <a:xfrm>
              <a:off x="5425014" y="1435162"/>
              <a:ext cx="253887" cy="167229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US" sz="800" b="1" dirty="0">
                  <a:solidFill>
                    <a:srgbClr val="C00000"/>
                  </a:solidFill>
                  <a:cs typeface="Courier New" panose="02070309020205020404" pitchFamily="49" charset="0"/>
                </a:rPr>
                <a:t>13</a:t>
              </a:r>
              <a:endParaRPr lang="en-DE" sz="800" b="1" dirty="0">
                <a:solidFill>
                  <a:srgbClr val="C00000"/>
                </a:solidFill>
                <a:cs typeface="Courier New" panose="02070309020205020404" pitchFamily="49" charset="0"/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9B9B1A79-EC99-C148-A37D-78B15F06282A}"/>
                </a:ext>
              </a:extLst>
            </p:cNvPr>
            <p:cNvSpPr/>
            <p:nvPr/>
          </p:nvSpPr>
          <p:spPr bwMode="gray">
            <a:xfrm>
              <a:off x="5627651" y="1435162"/>
              <a:ext cx="253887" cy="167229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US" sz="800" b="1" dirty="0">
                  <a:solidFill>
                    <a:srgbClr val="C00000"/>
                  </a:solidFill>
                  <a:cs typeface="Courier New" panose="02070309020205020404" pitchFamily="49" charset="0"/>
                </a:rPr>
                <a:t>14</a:t>
              </a:r>
              <a:endParaRPr lang="en-DE" sz="800" b="1" dirty="0">
                <a:solidFill>
                  <a:srgbClr val="C00000"/>
                </a:solidFill>
                <a:cs typeface="Courier New" panose="02070309020205020404" pitchFamily="49" charset="0"/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D21079D2-9646-641F-B092-CEF51F49298A}"/>
                </a:ext>
              </a:extLst>
            </p:cNvPr>
            <p:cNvSpPr/>
            <p:nvPr/>
          </p:nvSpPr>
          <p:spPr bwMode="gray">
            <a:xfrm>
              <a:off x="5830281" y="1435162"/>
              <a:ext cx="253887" cy="167229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US" sz="800" b="1" dirty="0">
                  <a:solidFill>
                    <a:srgbClr val="C00000"/>
                  </a:solidFill>
                  <a:cs typeface="Courier New" panose="02070309020205020404" pitchFamily="49" charset="0"/>
                </a:rPr>
                <a:t>15</a:t>
              </a:r>
              <a:endParaRPr lang="en-DE" sz="800" b="1" dirty="0">
                <a:solidFill>
                  <a:srgbClr val="C00000"/>
                </a:solidFill>
                <a:cs typeface="Courier New" panose="02070309020205020404" pitchFamily="49" charset="0"/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07A42AC6-239E-0ECB-DE04-0231446D4945}"/>
              </a:ext>
            </a:extLst>
          </p:cNvPr>
          <p:cNvGrpSpPr/>
          <p:nvPr/>
        </p:nvGrpSpPr>
        <p:grpSpPr>
          <a:xfrm>
            <a:off x="4182322" y="1848242"/>
            <a:ext cx="3183564" cy="144016"/>
            <a:chOff x="2836793" y="2475776"/>
            <a:chExt cx="3183564" cy="144016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04CE6D87-AE4B-CD6E-98D0-7662FACFA64D}"/>
                </a:ext>
              </a:extLst>
            </p:cNvPr>
            <p:cNvSpPr/>
            <p:nvPr/>
          </p:nvSpPr>
          <p:spPr bwMode="gray">
            <a:xfrm>
              <a:off x="2836793" y="247577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E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FD168714-1E2C-28A3-D49D-7A60BE7C110D}"/>
                </a:ext>
              </a:extLst>
            </p:cNvPr>
            <p:cNvSpPr/>
            <p:nvPr/>
          </p:nvSpPr>
          <p:spPr bwMode="gray">
            <a:xfrm>
              <a:off x="3039430" y="247577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M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68BE2DCB-829C-A5D0-BF13-2787C7ECFC9F}"/>
                </a:ext>
              </a:extLst>
            </p:cNvPr>
            <p:cNvSpPr/>
            <p:nvPr/>
          </p:nvSpPr>
          <p:spPr bwMode="gray">
            <a:xfrm>
              <a:off x="3242067" y="247577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R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DB8D4A87-D591-7B03-7A11-FFF924655AAB}"/>
                </a:ext>
              </a:extLst>
            </p:cNvPr>
            <p:cNvSpPr/>
            <p:nvPr/>
          </p:nvSpPr>
          <p:spPr bwMode="gray">
            <a:xfrm>
              <a:off x="3444704" y="247577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G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C20C29AB-A1B0-4970-519E-BF13E8C935AE}"/>
                </a:ext>
              </a:extLst>
            </p:cNvPr>
            <p:cNvSpPr/>
            <p:nvPr/>
          </p:nvSpPr>
          <p:spPr bwMode="gray">
            <a:xfrm>
              <a:off x="3647341" y="247577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E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5327E4AD-C7D5-B3CA-5EBE-63043FE9A71F}"/>
                </a:ext>
              </a:extLst>
            </p:cNvPr>
            <p:cNvSpPr/>
            <p:nvPr/>
          </p:nvSpPr>
          <p:spPr bwMode="gray">
            <a:xfrm>
              <a:off x="3849978" y="247577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S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E3F3CC97-DCD0-1240-285B-791D1C4312EE}"/>
                </a:ext>
              </a:extLst>
            </p:cNvPr>
            <p:cNvSpPr/>
            <p:nvPr/>
          </p:nvSpPr>
          <p:spPr bwMode="gray">
            <a:xfrm>
              <a:off x="4052615" y="247577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O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E456BED8-35F6-3917-EAB9-7C7426B0BA58}"/>
                </a:ext>
              </a:extLst>
            </p:cNvPr>
            <p:cNvSpPr/>
            <p:nvPr/>
          </p:nvSpPr>
          <p:spPr bwMode="gray">
            <a:xfrm>
              <a:off x="4255252" y="247577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R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2449A35F-DBBE-C31A-A52D-69E10BC70524}"/>
                </a:ext>
              </a:extLst>
            </p:cNvPr>
            <p:cNvSpPr/>
            <p:nvPr/>
          </p:nvSpPr>
          <p:spPr bwMode="gray">
            <a:xfrm>
              <a:off x="4457889" y="247577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T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A24704F6-5619-98F8-C4A5-E0B57C7E7ACE}"/>
                </a:ext>
              </a:extLst>
            </p:cNvPr>
            <p:cNvSpPr/>
            <p:nvPr/>
          </p:nvSpPr>
          <p:spPr bwMode="gray">
            <a:xfrm>
              <a:off x="4660526" y="247577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E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F81BEDC6-E176-3A90-C7E9-46E75766F251}"/>
                </a:ext>
              </a:extLst>
            </p:cNvPr>
            <p:cNvSpPr/>
            <p:nvPr/>
          </p:nvSpPr>
          <p:spPr bwMode="gray">
            <a:xfrm>
              <a:off x="4863163" y="247577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X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56FCDD84-3C84-9D3E-D21F-2008BE5C705E}"/>
                </a:ext>
              </a:extLst>
            </p:cNvPr>
            <p:cNvSpPr/>
            <p:nvPr/>
          </p:nvSpPr>
          <p:spPr bwMode="gray">
            <a:xfrm>
              <a:off x="5065800" y="247577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A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81A41C37-637B-7E34-4E02-82AC4319E72D}"/>
                </a:ext>
              </a:extLst>
            </p:cNvPr>
            <p:cNvSpPr/>
            <p:nvPr/>
          </p:nvSpPr>
          <p:spPr bwMode="gray">
            <a:xfrm>
              <a:off x="5268437" y="247577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M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A89A5159-7C2C-74AE-5203-B16C542EDDA5}"/>
                </a:ext>
              </a:extLst>
            </p:cNvPr>
            <p:cNvSpPr/>
            <p:nvPr/>
          </p:nvSpPr>
          <p:spPr bwMode="gray">
            <a:xfrm>
              <a:off x="5471074" y="247577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P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6CFCBBFE-E046-ACF9-040D-A4B65594B438}"/>
                </a:ext>
              </a:extLst>
            </p:cNvPr>
            <p:cNvSpPr/>
            <p:nvPr/>
          </p:nvSpPr>
          <p:spPr bwMode="gray">
            <a:xfrm>
              <a:off x="5673711" y="247577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L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90C505CC-95BE-16B1-A140-E419C52BC607}"/>
                </a:ext>
              </a:extLst>
            </p:cNvPr>
            <p:cNvSpPr/>
            <p:nvPr/>
          </p:nvSpPr>
          <p:spPr bwMode="gray">
            <a:xfrm>
              <a:off x="5876341" y="247577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E</a:t>
              </a: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3960CBAD-E7A6-220A-E17D-F9B61D1438F7}"/>
              </a:ext>
            </a:extLst>
          </p:cNvPr>
          <p:cNvGrpSpPr/>
          <p:nvPr/>
        </p:nvGrpSpPr>
        <p:grpSpPr>
          <a:xfrm>
            <a:off x="4182322" y="2026195"/>
            <a:ext cx="3183564" cy="144016"/>
            <a:chOff x="2836793" y="2686356"/>
            <a:chExt cx="3183564" cy="144016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0940CB7A-4E50-0B30-EFCC-2A9B0F6E74BC}"/>
                </a:ext>
              </a:extLst>
            </p:cNvPr>
            <p:cNvSpPr/>
            <p:nvPr/>
          </p:nvSpPr>
          <p:spPr bwMode="gray">
            <a:xfrm>
              <a:off x="2836793" y="268635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E</a:t>
              </a: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37CF1266-67CC-52DE-C5B4-722E2F209B9A}"/>
                </a:ext>
              </a:extLst>
            </p:cNvPr>
            <p:cNvSpPr/>
            <p:nvPr/>
          </p:nvSpPr>
          <p:spPr bwMode="gray">
            <a:xfrm>
              <a:off x="3039430" y="268635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M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5E99855C-BEF8-E8F0-A821-0EAB81632CEC}"/>
                </a:ext>
              </a:extLst>
            </p:cNvPr>
            <p:cNvSpPr/>
            <p:nvPr/>
          </p:nvSpPr>
          <p:spPr bwMode="gray">
            <a:xfrm>
              <a:off x="3242067" y="268635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G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3A7291C7-7143-47D9-743E-9191655D66C1}"/>
                </a:ext>
              </a:extLst>
            </p:cNvPr>
            <p:cNvSpPr/>
            <p:nvPr/>
          </p:nvSpPr>
          <p:spPr bwMode="gray">
            <a:xfrm>
              <a:off x="3444704" y="268635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R</a:t>
              </a: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912C9C2A-12BE-FFFB-E47A-9C10557EFCF6}"/>
                </a:ext>
              </a:extLst>
            </p:cNvPr>
            <p:cNvSpPr/>
            <p:nvPr/>
          </p:nvSpPr>
          <p:spPr bwMode="gray">
            <a:xfrm>
              <a:off x="3647341" y="268635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E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2B2B2A3A-7F7A-6C18-C854-B8E93F4D6C32}"/>
                </a:ext>
              </a:extLst>
            </p:cNvPr>
            <p:cNvSpPr/>
            <p:nvPr/>
          </p:nvSpPr>
          <p:spPr bwMode="gray">
            <a:xfrm>
              <a:off x="3849978" y="268635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S</a:t>
              </a: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D40B01C2-83E3-5FBB-2827-39E4AF5A7DD2}"/>
                </a:ext>
              </a:extLst>
            </p:cNvPr>
            <p:cNvSpPr/>
            <p:nvPr/>
          </p:nvSpPr>
          <p:spPr bwMode="gray">
            <a:xfrm>
              <a:off x="4052615" y="268635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O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19A78A6B-D594-9742-DC7E-2CE71D5FFC9E}"/>
                </a:ext>
              </a:extLst>
            </p:cNvPr>
            <p:cNvSpPr/>
            <p:nvPr/>
          </p:nvSpPr>
          <p:spPr bwMode="gray">
            <a:xfrm>
              <a:off x="4255252" y="268635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R</a:t>
              </a: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508F8BC1-EDFE-C2C9-921B-1417A3EF814C}"/>
                </a:ext>
              </a:extLst>
            </p:cNvPr>
            <p:cNvSpPr/>
            <p:nvPr/>
          </p:nvSpPr>
          <p:spPr bwMode="gray">
            <a:xfrm>
              <a:off x="4457889" y="268635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T</a:t>
              </a: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1214C6DB-346F-90A6-8365-58506A19323F}"/>
                </a:ext>
              </a:extLst>
            </p:cNvPr>
            <p:cNvSpPr/>
            <p:nvPr/>
          </p:nvSpPr>
          <p:spPr bwMode="gray">
            <a:xfrm>
              <a:off x="4660526" y="268635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E</a:t>
              </a: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E40E9017-A95E-6D09-A20E-CEDACD20771E}"/>
                </a:ext>
              </a:extLst>
            </p:cNvPr>
            <p:cNvSpPr/>
            <p:nvPr/>
          </p:nvSpPr>
          <p:spPr bwMode="gray">
            <a:xfrm>
              <a:off x="4863163" y="268635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X</a:t>
              </a: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951CA007-C9F0-51CA-18F7-0E4AE0EF5B71}"/>
                </a:ext>
              </a:extLst>
            </p:cNvPr>
            <p:cNvSpPr/>
            <p:nvPr/>
          </p:nvSpPr>
          <p:spPr bwMode="gray">
            <a:xfrm>
              <a:off x="5065800" y="268635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A</a:t>
              </a: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DDB4BD85-B1FB-85F1-3348-B2DC41A810CE}"/>
                </a:ext>
              </a:extLst>
            </p:cNvPr>
            <p:cNvSpPr/>
            <p:nvPr/>
          </p:nvSpPr>
          <p:spPr bwMode="gray">
            <a:xfrm>
              <a:off x="5268437" y="268635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M</a:t>
              </a: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772CA202-95CA-6198-C27C-57E6CE38D689}"/>
                </a:ext>
              </a:extLst>
            </p:cNvPr>
            <p:cNvSpPr/>
            <p:nvPr/>
          </p:nvSpPr>
          <p:spPr bwMode="gray">
            <a:xfrm>
              <a:off x="5471074" y="268635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P</a:t>
              </a: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85183422-6FDE-9CD6-5C71-760CB0D1B0C3}"/>
                </a:ext>
              </a:extLst>
            </p:cNvPr>
            <p:cNvSpPr/>
            <p:nvPr/>
          </p:nvSpPr>
          <p:spPr bwMode="gray">
            <a:xfrm>
              <a:off x="5673711" y="268635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L</a:t>
              </a: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6B814099-CD99-A754-CCAE-A2ADA091A950}"/>
                </a:ext>
              </a:extLst>
            </p:cNvPr>
            <p:cNvSpPr/>
            <p:nvPr/>
          </p:nvSpPr>
          <p:spPr bwMode="gray">
            <a:xfrm>
              <a:off x="5876341" y="268635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E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E61FBCC8-9356-6B6C-CFC3-A3A4299EFD9B}"/>
              </a:ext>
            </a:extLst>
          </p:cNvPr>
          <p:cNvGrpSpPr/>
          <p:nvPr/>
        </p:nvGrpSpPr>
        <p:grpSpPr>
          <a:xfrm>
            <a:off x="4182322" y="3452776"/>
            <a:ext cx="3183564" cy="144016"/>
            <a:chOff x="2836793" y="2908560"/>
            <a:chExt cx="3183564" cy="144016"/>
          </a:xfrm>
        </p:grpSpPr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F7162119-1461-1556-903C-D1D334DB5450}"/>
                </a:ext>
              </a:extLst>
            </p:cNvPr>
            <p:cNvSpPr/>
            <p:nvPr/>
          </p:nvSpPr>
          <p:spPr bwMode="gray">
            <a:xfrm>
              <a:off x="2836793" y="2908560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E</a:t>
              </a: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A2AB7353-EAB8-C5F9-C96B-7537407C67BA}"/>
                </a:ext>
              </a:extLst>
            </p:cNvPr>
            <p:cNvSpPr/>
            <p:nvPr/>
          </p:nvSpPr>
          <p:spPr bwMode="gray">
            <a:xfrm>
              <a:off x="3039430" y="2908560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G</a:t>
              </a: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94EFFEE1-B46D-88B2-38BF-EB966DB6DD09}"/>
                </a:ext>
              </a:extLst>
            </p:cNvPr>
            <p:cNvSpPr/>
            <p:nvPr/>
          </p:nvSpPr>
          <p:spPr bwMode="gray">
            <a:xfrm>
              <a:off x="3242067" y="2908560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M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F56E0FC8-0D26-C7F3-BDE8-AC08A4B3420D}"/>
                </a:ext>
              </a:extLst>
            </p:cNvPr>
            <p:cNvSpPr/>
            <p:nvPr/>
          </p:nvSpPr>
          <p:spPr bwMode="gray">
            <a:xfrm>
              <a:off x="3444704" y="2908560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R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13E85322-312A-89F5-6F2F-77F65DCA3EFF}"/>
                </a:ext>
              </a:extLst>
            </p:cNvPr>
            <p:cNvSpPr/>
            <p:nvPr/>
          </p:nvSpPr>
          <p:spPr bwMode="gray">
            <a:xfrm>
              <a:off x="3647341" y="2908560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E</a:t>
              </a: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59A6F00B-6C88-C51E-5C05-F0D48D891678}"/>
                </a:ext>
              </a:extLst>
            </p:cNvPr>
            <p:cNvSpPr/>
            <p:nvPr/>
          </p:nvSpPr>
          <p:spPr bwMode="gray">
            <a:xfrm>
              <a:off x="3849978" y="2908560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S</a:t>
              </a: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835A8924-81EC-AEE6-82CC-97101C1D3E7F}"/>
                </a:ext>
              </a:extLst>
            </p:cNvPr>
            <p:cNvSpPr/>
            <p:nvPr/>
          </p:nvSpPr>
          <p:spPr bwMode="gray">
            <a:xfrm>
              <a:off x="4052615" y="2908560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O</a:t>
              </a: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22F28B1C-1853-9157-78E5-1FCAAB96214A}"/>
                </a:ext>
              </a:extLst>
            </p:cNvPr>
            <p:cNvSpPr/>
            <p:nvPr/>
          </p:nvSpPr>
          <p:spPr bwMode="gray">
            <a:xfrm>
              <a:off x="4255252" y="2908560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R</a:t>
              </a: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7E9CB6C1-E9AB-DB8E-E85C-C202596AB724}"/>
                </a:ext>
              </a:extLst>
            </p:cNvPr>
            <p:cNvSpPr/>
            <p:nvPr/>
          </p:nvSpPr>
          <p:spPr bwMode="gray">
            <a:xfrm>
              <a:off x="4457889" y="2908560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E</a:t>
              </a: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5C4D6184-4741-9ABA-AB58-319FB6D2D945}"/>
                </a:ext>
              </a:extLst>
            </p:cNvPr>
            <p:cNvSpPr/>
            <p:nvPr/>
          </p:nvSpPr>
          <p:spPr bwMode="gray">
            <a:xfrm>
              <a:off x="4660526" y="2908560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T</a:t>
              </a: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EFE3FC93-0667-E7DD-73E5-2D554F815E21}"/>
                </a:ext>
              </a:extLst>
            </p:cNvPr>
            <p:cNvSpPr/>
            <p:nvPr/>
          </p:nvSpPr>
          <p:spPr bwMode="gray">
            <a:xfrm>
              <a:off x="4863163" y="2908560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A</a:t>
              </a:r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E2D35747-8E6A-0A3A-D1FB-131B0248F881}"/>
                </a:ext>
              </a:extLst>
            </p:cNvPr>
            <p:cNvSpPr/>
            <p:nvPr/>
          </p:nvSpPr>
          <p:spPr bwMode="gray">
            <a:xfrm>
              <a:off x="5065800" y="2908560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X</a:t>
              </a:r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23535680-A232-ED50-7FB0-B0AD222CE72B}"/>
                </a:ext>
              </a:extLst>
            </p:cNvPr>
            <p:cNvSpPr/>
            <p:nvPr/>
          </p:nvSpPr>
          <p:spPr bwMode="gray">
            <a:xfrm>
              <a:off x="5268437" y="2908560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M</a:t>
              </a:r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B4E64EF1-B999-BCC5-024A-32147F054626}"/>
                </a:ext>
              </a:extLst>
            </p:cNvPr>
            <p:cNvSpPr/>
            <p:nvPr/>
          </p:nvSpPr>
          <p:spPr bwMode="gray">
            <a:xfrm>
              <a:off x="5471074" y="2908560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P</a:t>
              </a:r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741A9CE2-2F1F-8B18-6EEA-7DFB1B2FC5CB}"/>
                </a:ext>
              </a:extLst>
            </p:cNvPr>
            <p:cNvSpPr/>
            <p:nvPr/>
          </p:nvSpPr>
          <p:spPr bwMode="gray">
            <a:xfrm>
              <a:off x="5673711" y="2908560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E</a:t>
              </a:r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BE46BFDA-E761-05B5-150D-0B417A2DFF0E}"/>
                </a:ext>
              </a:extLst>
            </p:cNvPr>
            <p:cNvSpPr/>
            <p:nvPr/>
          </p:nvSpPr>
          <p:spPr bwMode="gray">
            <a:xfrm>
              <a:off x="5876341" y="2908560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L</a:t>
              </a: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885417B8-B3A5-52EA-39A9-5E35D66B6432}"/>
              </a:ext>
            </a:extLst>
          </p:cNvPr>
          <p:cNvGrpSpPr/>
          <p:nvPr/>
        </p:nvGrpSpPr>
        <p:grpSpPr>
          <a:xfrm>
            <a:off x="4182322" y="2204148"/>
            <a:ext cx="3183564" cy="144016"/>
            <a:chOff x="2836793" y="3113016"/>
            <a:chExt cx="3183564" cy="144016"/>
          </a:xfrm>
        </p:grpSpPr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2430CA3E-7926-CB86-3345-0B40F2B355D7}"/>
                </a:ext>
              </a:extLst>
            </p:cNvPr>
            <p:cNvSpPr/>
            <p:nvPr/>
          </p:nvSpPr>
          <p:spPr bwMode="gray">
            <a:xfrm>
              <a:off x="2836793" y="311301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E</a:t>
              </a:r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385881BE-7515-AE42-F1A0-4DDD20A540A0}"/>
                </a:ext>
              </a:extLst>
            </p:cNvPr>
            <p:cNvSpPr/>
            <p:nvPr/>
          </p:nvSpPr>
          <p:spPr bwMode="gray">
            <a:xfrm>
              <a:off x="3039430" y="311301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M</a:t>
              </a:r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0A5AB4C1-3D0D-9129-38DE-85809FAFADF5}"/>
                </a:ext>
              </a:extLst>
            </p:cNvPr>
            <p:cNvSpPr/>
            <p:nvPr/>
          </p:nvSpPr>
          <p:spPr bwMode="gray">
            <a:xfrm>
              <a:off x="3242067" y="311301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G</a:t>
              </a:r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0285D7BB-89AB-0A7C-A9B7-A4BC223B818D}"/>
                </a:ext>
              </a:extLst>
            </p:cNvPr>
            <p:cNvSpPr/>
            <p:nvPr/>
          </p:nvSpPr>
          <p:spPr bwMode="gray">
            <a:xfrm>
              <a:off x="3444704" y="311301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R</a:t>
              </a:r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4EA77189-C0E6-F561-F542-97110CA2F537}"/>
                </a:ext>
              </a:extLst>
            </p:cNvPr>
            <p:cNvSpPr/>
            <p:nvPr/>
          </p:nvSpPr>
          <p:spPr bwMode="gray">
            <a:xfrm>
              <a:off x="3647341" y="311301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E</a:t>
              </a:r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A591558B-31D6-5A00-6A0F-D4BD412ED174}"/>
                </a:ext>
              </a:extLst>
            </p:cNvPr>
            <p:cNvSpPr/>
            <p:nvPr/>
          </p:nvSpPr>
          <p:spPr bwMode="gray">
            <a:xfrm>
              <a:off x="3849978" y="311301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S</a:t>
              </a:r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8444E99F-3669-0C48-2FC0-4096DAE2C8BB}"/>
                </a:ext>
              </a:extLst>
            </p:cNvPr>
            <p:cNvSpPr/>
            <p:nvPr/>
          </p:nvSpPr>
          <p:spPr bwMode="gray">
            <a:xfrm>
              <a:off x="4052615" y="311301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O</a:t>
              </a:r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E1294547-39AB-3481-E295-4D8CDDA32816}"/>
                </a:ext>
              </a:extLst>
            </p:cNvPr>
            <p:cNvSpPr/>
            <p:nvPr/>
          </p:nvSpPr>
          <p:spPr bwMode="gray">
            <a:xfrm>
              <a:off x="4255252" y="311301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R</a:t>
              </a:r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3EB7770B-D546-593E-D086-F7E7D94322A5}"/>
                </a:ext>
              </a:extLst>
            </p:cNvPr>
            <p:cNvSpPr/>
            <p:nvPr/>
          </p:nvSpPr>
          <p:spPr bwMode="gray">
            <a:xfrm>
              <a:off x="4457889" y="311301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T</a:t>
              </a:r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7E70D91E-A270-9564-A18D-1A62CF35B9D4}"/>
                </a:ext>
              </a:extLst>
            </p:cNvPr>
            <p:cNvSpPr/>
            <p:nvPr/>
          </p:nvSpPr>
          <p:spPr bwMode="gray">
            <a:xfrm>
              <a:off x="4660526" y="311301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E</a:t>
              </a: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C5215BC2-D5E3-CF5C-6F0A-C8A192FA30A9}"/>
                </a:ext>
              </a:extLst>
            </p:cNvPr>
            <p:cNvSpPr/>
            <p:nvPr/>
          </p:nvSpPr>
          <p:spPr bwMode="gray">
            <a:xfrm>
              <a:off x="4863163" y="311301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X</a:t>
              </a:r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080AC9D4-5FDE-7FE2-93C3-9AFC437BD0A9}"/>
                </a:ext>
              </a:extLst>
            </p:cNvPr>
            <p:cNvSpPr/>
            <p:nvPr/>
          </p:nvSpPr>
          <p:spPr bwMode="gray">
            <a:xfrm>
              <a:off x="5065800" y="311301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A</a:t>
              </a:r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57CC20E9-CAD3-E773-8A66-C8F19F7E6680}"/>
                </a:ext>
              </a:extLst>
            </p:cNvPr>
            <p:cNvSpPr/>
            <p:nvPr/>
          </p:nvSpPr>
          <p:spPr bwMode="gray">
            <a:xfrm>
              <a:off x="5268437" y="311301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M</a:t>
              </a: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A2074809-96E4-90EB-1FE9-94E1076D9CA0}"/>
                </a:ext>
              </a:extLst>
            </p:cNvPr>
            <p:cNvSpPr/>
            <p:nvPr/>
          </p:nvSpPr>
          <p:spPr bwMode="gray">
            <a:xfrm>
              <a:off x="5471074" y="311301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P</a:t>
              </a:r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AFFBD715-CD27-FADA-9995-68CA1CEEE09E}"/>
                </a:ext>
              </a:extLst>
            </p:cNvPr>
            <p:cNvSpPr/>
            <p:nvPr/>
          </p:nvSpPr>
          <p:spPr bwMode="gray">
            <a:xfrm>
              <a:off x="5673711" y="311301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L</a:t>
              </a:r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ED568B48-4DB6-8E40-8910-F60D3B7BD170}"/>
                </a:ext>
              </a:extLst>
            </p:cNvPr>
            <p:cNvSpPr/>
            <p:nvPr/>
          </p:nvSpPr>
          <p:spPr bwMode="gray">
            <a:xfrm>
              <a:off x="5876341" y="311301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E</a:t>
              </a:r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4DF6CFEF-BB59-C61B-EC6C-21925D323AF9}"/>
              </a:ext>
            </a:extLst>
          </p:cNvPr>
          <p:cNvGrpSpPr/>
          <p:nvPr/>
        </p:nvGrpSpPr>
        <p:grpSpPr>
          <a:xfrm>
            <a:off x="4182322" y="2382101"/>
            <a:ext cx="3183564" cy="144016"/>
            <a:chOff x="2836793" y="3113016"/>
            <a:chExt cx="3183564" cy="144016"/>
          </a:xfrm>
        </p:grpSpPr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4F9D638B-45E7-94F5-87F6-8B0371DF7C4A}"/>
                </a:ext>
              </a:extLst>
            </p:cNvPr>
            <p:cNvSpPr/>
            <p:nvPr/>
          </p:nvSpPr>
          <p:spPr bwMode="gray">
            <a:xfrm>
              <a:off x="2836793" y="311301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E</a:t>
              </a:r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21D74000-F5A2-21BB-4816-45865B54C50E}"/>
                </a:ext>
              </a:extLst>
            </p:cNvPr>
            <p:cNvSpPr/>
            <p:nvPr/>
          </p:nvSpPr>
          <p:spPr bwMode="gray">
            <a:xfrm>
              <a:off x="3039430" y="311301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M</a:t>
              </a:r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FC33BB00-67E6-8262-DAF1-C8F6CF02FB14}"/>
                </a:ext>
              </a:extLst>
            </p:cNvPr>
            <p:cNvSpPr/>
            <p:nvPr/>
          </p:nvSpPr>
          <p:spPr bwMode="gray">
            <a:xfrm>
              <a:off x="3242067" y="311301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G</a:t>
              </a:r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9DF4A610-EE0D-8D50-CD3B-199CDF9D2DB1}"/>
                </a:ext>
              </a:extLst>
            </p:cNvPr>
            <p:cNvSpPr/>
            <p:nvPr/>
          </p:nvSpPr>
          <p:spPr bwMode="gray">
            <a:xfrm>
              <a:off x="3444704" y="311301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R</a:t>
              </a:r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43033550-E5F4-BE2C-8028-459DCF86DD3A}"/>
                </a:ext>
              </a:extLst>
            </p:cNvPr>
            <p:cNvSpPr/>
            <p:nvPr/>
          </p:nvSpPr>
          <p:spPr bwMode="gray">
            <a:xfrm>
              <a:off x="3647341" y="311301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E</a:t>
              </a:r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AB3532E8-23FC-E91D-1BEF-0DB3D87BE032}"/>
                </a:ext>
              </a:extLst>
            </p:cNvPr>
            <p:cNvSpPr/>
            <p:nvPr/>
          </p:nvSpPr>
          <p:spPr bwMode="gray">
            <a:xfrm>
              <a:off x="3849978" y="311301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S</a:t>
              </a: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1F58B25C-1A5C-0104-C262-F658FFEDF0EE}"/>
                </a:ext>
              </a:extLst>
            </p:cNvPr>
            <p:cNvSpPr/>
            <p:nvPr/>
          </p:nvSpPr>
          <p:spPr bwMode="gray">
            <a:xfrm>
              <a:off x="4052615" y="311301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O</a:t>
              </a:r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394C95E7-9E65-7CBD-B976-9162C7181414}"/>
                </a:ext>
              </a:extLst>
            </p:cNvPr>
            <p:cNvSpPr/>
            <p:nvPr/>
          </p:nvSpPr>
          <p:spPr bwMode="gray">
            <a:xfrm>
              <a:off x="4255252" y="311301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R</a:t>
              </a:r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66A6F809-0A65-65BB-54EA-561A9EF916E2}"/>
                </a:ext>
              </a:extLst>
            </p:cNvPr>
            <p:cNvSpPr/>
            <p:nvPr/>
          </p:nvSpPr>
          <p:spPr bwMode="gray">
            <a:xfrm>
              <a:off x="4457889" y="311301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T</a:t>
              </a:r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D2D3E501-F882-C7FC-DBCF-FD517E1FB058}"/>
                </a:ext>
              </a:extLst>
            </p:cNvPr>
            <p:cNvSpPr/>
            <p:nvPr/>
          </p:nvSpPr>
          <p:spPr bwMode="gray">
            <a:xfrm>
              <a:off x="4660526" y="311301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E</a:t>
              </a:r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DD837AA9-E0D7-333B-AE17-006D2E956DB9}"/>
                </a:ext>
              </a:extLst>
            </p:cNvPr>
            <p:cNvSpPr/>
            <p:nvPr/>
          </p:nvSpPr>
          <p:spPr bwMode="gray">
            <a:xfrm>
              <a:off x="4863163" y="311301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X</a:t>
              </a:r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B98649F7-232C-7FD3-563B-D7C401CCBF17}"/>
                </a:ext>
              </a:extLst>
            </p:cNvPr>
            <p:cNvSpPr/>
            <p:nvPr/>
          </p:nvSpPr>
          <p:spPr bwMode="gray">
            <a:xfrm>
              <a:off x="5065800" y="311301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A</a:t>
              </a:r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6F924846-0E4F-2AD7-5634-24635AB802A7}"/>
                </a:ext>
              </a:extLst>
            </p:cNvPr>
            <p:cNvSpPr/>
            <p:nvPr/>
          </p:nvSpPr>
          <p:spPr bwMode="gray">
            <a:xfrm>
              <a:off x="5268437" y="311301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M</a:t>
              </a:r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40702B74-8934-4397-70C5-46F73D189B2A}"/>
                </a:ext>
              </a:extLst>
            </p:cNvPr>
            <p:cNvSpPr/>
            <p:nvPr/>
          </p:nvSpPr>
          <p:spPr bwMode="gray">
            <a:xfrm>
              <a:off x="5471074" y="311301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P</a:t>
              </a:r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89022DB5-1D1F-BC28-1878-D9DBFA07DF5B}"/>
                </a:ext>
              </a:extLst>
            </p:cNvPr>
            <p:cNvSpPr/>
            <p:nvPr/>
          </p:nvSpPr>
          <p:spPr bwMode="gray">
            <a:xfrm>
              <a:off x="5673711" y="311301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L</a:t>
              </a:r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ABC6BF1D-F588-3E18-B7F4-566B44139333}"/>
                </a:ext>
              </a:extLst>
            </p:cNvPr>
            <p:cNvSpPr/>
            <p:nvPr/>
          </p:nvSpPr>
          <p:spPr bwMode="gray">
            <a:xfrm>
              <a:off x="5876341" y="311301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E</a:t>
              </a:r>
            </a:p>
          </p:txBody>
        </p:sp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EB20B0C3-2DD7-E804-FB13-7BD33A1D1153}"/>
              </a:ext>
            </a:extLst>
          </p:cNvPr>
          <p:cNvGrpSpPr/>
          <p:nvPr/>
        </p:nvGrpSpPr>
        <p:grpSpPr>
          <a:xfrm>
            <a:off x="4182322" y="3621231"/>
            <a:ext cx="3183564" cy="144016"/>
            <a:chOff x="2836793" y="3113016"/>
            <a:chExt cx="3183564" cy="144016"/>
          </a:xfrm>
        </p:grpSpPr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01E6BF94-DD7D-5774-8188-3F8339F53E8B}"/>
                </a:ext>
              </a:extLst>
            </p:cNvPr>
            <p:cNvSpPr/>
            <p:nvPr/>
          </p:nvSpPr>
          <p:spPr bwMode="gray">
            <a:xfrm>
              <a:off x="2836793" y="311301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E</a:t>
              </a:r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1B09A91A-E058-453F-FF7B-E80D895979EC}"/>
                </a:ext>
              </a:extLst>
            </p:cNvPr>
            <p:cNvSpPr/>
            <p:nvPr/>
          </p:nvSpPr>
          <p:spPr bwMode="gray">
            <a:xfrm>
              <a:off x="3039430" y="311301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G</a:t>
              </a:r>
            </a:p>
          </p:txBody>
        </p: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11C334E8-96D0-1AB1-D998-AC5FB7E4932D}"/>
                </a:ext>
              </a:extLst>
            </p:cNvPr>
            <p:cNvSpPr/>
            <p:nvPr/>
          </p:nvSpPr>
          <p:spPr bwMode="gray">
            <a:xfrm>
              <a:off x="3242067" y="311301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M</a:t>
              </a:r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83798AA5-3700-E807-699D-AD213DAEDE07}"/>
                </a:ext>
              </a:extLst>
            </p:cNvPr>
            <p:cNvSpPr/>
            <p:nvPr/>
          </p:nvSpPr>
          <p:spPr bwMode="gray">
            <a:xfrm>
              <a:off x="3444704" y="311301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R</a:t>
              </a:r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E15305A1-64A2-9CDD-BCD6-A704BB7FD0AC}"/>
                </a:ext>
              </a:extLst>
            </p:cNvPr>
            <p:cNvSpPr/>
            <p:nvPr/>
          </p:nvSpPr>
          <p:spPr bwMode="gray">
            <a:xfrm>
              <a:off x="3647341" y="311301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E</a:t>
              </a:r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6E3FD013-84A2-4DBF-7E98-02C56DC923F0}"/>
                </a:ext>
              </a:extLst>
            </p:cNvPr>
            <p:cNvSpPr/>
            <p:nvPr/>
          </p:nvSpPr>
          <p:spPr bwMode="gray">
            <a:xfrm>
              <a:off x="3849978" y="311301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O</a:t>
              </a:r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FC9E41DC-D02F-FED7-89A0-6DC01906BECE}"/>
                </a:ext>
              </a:extLst>
            </p:cNvPr>
            <p:cNvSpPr/>
            <p:nvPr/>
          </p:nvSpPr>
          <p:spPr bwMode="gray">
            <a:xfrm>
              <a:off x="4052615" y="311301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R</a:t>
              </a:r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480DD6C5-6AB6-593F-7958-6205EEF2635C}"/>
                </a:ext>
              </a:extLst>
            </p:cNvPr>
            <p:cNvSpPr/>
            <p:nvPr/>
          </p:nvSpPr>
          <p:spPr bwMode="gray">
            <a:xfrm>
              <a:off x="4255252" y="311301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S</a:t>
              </a:r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3C38A28C-4EB8-065F-7204-F715F9BEB29F}"/>
                </a:ext>
              </a:extLst>
            </p:cNvPr>
            <p:cNvSpPr/>
            <p:nvPr/>
          </p:nvSpPr>
          <p:spPr bwMode="gray">
            <a:xfrm>
              <a:off x="4457889" y="311301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E</a:t>
              </a:r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4AEE7494-387A-C3E4-0CC8-C198BD11BDF2}"/>
                </a:ext>
              </a:extLst>
            </p:cNvPr>
            <p:cNvSpPr/>
            <p:nvPr/>
          </p:nvSpPr>
          <p:spPr bwMode="gray">
            <a:xfrm>
              <a:off x="4660526" y="311301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T</a:t>
              </a:r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97DDAD5B-D352-0F68-065F-53A31971CE00}"/>
                </a:ext>
              </a:extLst>
            </p:cNvPr>
            <p:cNvSpPr/>
            <p:nvPr/>
          </p:nvSpPr>
          <p:spPr bwMode="gray">
            <a:xfrm>
              <a:off x="4863163" y="311301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A</a:t>
              </a:r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9DBBDFBD-2D39-3C31-CC6E-DEE2B1E4ADD9}"/>
                </a:ext>
              </a:extLst>
            </p:cNvPr>
            <p:cNvSpPr/>
            <p:nvPr/>
          </p:nvSpPr>
          <p:spPr bwMode="gray">
            <a:xfrm>
              <a:off x="5065800" y="311301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X</a:t>
              </a:r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457A8CFE-630A-2A69-3790-8B70D5973DD3}"/>
                </a:ext>
              </a:extLst>
            </p:cNvPr>
            <p:cNvSpPr/>
            <p:nvPr/>
          </p:nvSpPr>
          <p:spPr bwMode="gray">
            <a:xfrm>
              <a:off x="5268437" y="311301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M</a:t>
              </a:r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EC1AF0E3-F2BA-17A6-529F-CA8724FAFFB6}"/>
                </a:ext>
              </a:extLst>
            </p:cNvPr>
            <p:cNvSpPr/>
            <p:nvPr/>
          </p:nvSpPr>
          <p:spPr bwMode="gray">
            <a:xfrm>
              <a:off x="5471074" y="311301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P</a:t>
              </a:r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0665D51B-3685-1AD5-92AB-706C27235478}"/>
                </a:ext>
              </a:extLst>
            </p:cNvPr>
            <p:cNvSpPr/>
            <p:nvPr/>
          </p:nvSpPr>
          <p:spPr bwMode="gray">
            <a:xfrm>
              <a:off x="5673711" y="311301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E</a:t>
              </a:r>
            </a:p>
          </p:txBody>
        </p: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B93CE4B7-6B35-41BC-87B6-A0BE12C11116}"/>
                </a:ext>
              </a:extLst>
            </p:cNvPr>
            <p:cNvSpPr/>
            <p:nvPr/>
          </p:nvSpPr>
          <p:spPr bwMode="gray">
            <a:xfrm>
              <a:off x="5876341" y="311301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L</a:t>
              </a:r>
            </a:p>
          </p:txBody>
        </p: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7872B624-494F-DB46-11C7-054C3F3E3C4F}"/>
              </a:ext>
            </a:extLst>
          </p:cNvPr>
          <p:cNvGrpSpPr/>
          <p:nvPr/>
        </p:nvGrpSpPr>
        <p:grpSpPr>
          <a:xfrm>
            <a:off x="4182322" y="4284623"/>
            <a:ext cx="3183564" cy="144016"/>
            <a:chOff x="2836793" y="3113016"/>
            <a:chExt cx="3183564" cy="144016"/>
          </a:xfrm>
        </p:grpSpPr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1E12DC1C-090B-986A-CE71-EB3C3420417D}"/>
                </a:ext>
              </a:extLst>
            </p:cNvPr>
            <p:cNvSpPr/>
            <p:nvPr/>
          </p:nvSpPr>
          <p:spPr bwMode="gray">
            <a:xfrm>
              <a:off x="2836793" y="311301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E</a:t>
              </a:r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C955709F-C412-8AF2-D9FA-25CD653CB4E3}"/>
                </a:ext>
              </a:extLst>
            </p:cNvPr>
            <p:cNvSpPr/>
            <p:nvPr/>
          </p:nvSpPr>
          <p:spPr bwMode="gray">
            <a:xfrm>
              <a:off x="3039430" y="311301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E</a:t>
              </a:r>
            </a:p>
          </p:txBody>
        </p: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160D70B2-8C35-5283-5F4B-1FC9C2B3D264}"/>
                </a:ext>
              </a:extLst>
            </p:cNvPr>
            <p:cNvSpPr/>
            <p:nvPr/>
          </p:nvSpPr>
          <p:spPr bwMode="gray">
            <a:xfrm>
              <a:off x="3242067" y="311301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G</a:t>
              </a:r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C4622422-4C36-2E34-7E59-06188D3280C5}"/>
                </a:ext>
              </a:extLst>
            </p:cNvPr>
            <p:cNvSpPr/>
            <p:nvPr/>
          </p:nvSpPr>
          <p:spPr bwMode="gray">
            <a:xfrm>
              <a:off x="3444704" y="311301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M</a:t>
              </a:r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ECB57412-B533-FF57-3361-9C5CD4B15F66}"/>
                </a:ext>
              </a:extLst>
            </p:cNvPr>
            <p:cNvSpPr/>
            <p:nvPr/>
          </p:nvSpPr>
          <p:spPr bwMode="gray">
            <a:xfrm>
              <a:off x="3647341" y="311301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O</a:t>
              </a:r>
            </a:p>
          </p:txBody>
        </p: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62511750-20B4-1B19-FE16-7B2763716A0B}"/>
                </a:ext>
              </a:extLst>
            </p:cNvPr>
            <p:cNvSpPr/>
            <p:nvPr/>
          </p:nvSpPr>
          <p:spPr bwMode="gray">
            <a:xfrm>
              <a:off x="3849978" y="311301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R</a:t>
              </a:r>
            </a:p>
          </p:txBody>
        </p:sp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F0C15A09-EB4A-1A3E-773A-388A8F69BB38}"/>
                </a:ext>
              </a:extLst>
            </p:cNvPr>
            <p:cNvSpPr/>
            <p:nvPr/>
          </p:nvSpPr>
          <p:spPr bwMode="gray">
            <a:xfrm>
              <a:off x="4052615" y="311301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R</a:t>
              </a:r>
            </a:p>
          </p:txBody>
        </p:sp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7B6FE107-0070-E5DB-5E36-D0C5E7A87436}"/>
                </a:ext>
              </a:extLst>
            </p:cNvPr>
            <p:cNvSpPr/>
            <p:nvPr/>
          </p:nvSpPr>
          <p:spPr bwMode="gray">
            <a:xfrm>
              <a:off x="4255252" y="311301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S</a:t>
              </a:r>
            </a:p>
          </p:txBody>
        </p:sp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7451D881-B1E1-20B8-A95C-AB5ED156E20C}"/>
                </a:ext>
              </a:extLst>
            </p:cNvPr>
            <p:cNvSpPr/>
            <p:nvPr/>
          </p:nvSpPr>
          <p:spPr bwMode="gray">
            <a:xfrm>
              <a:off x="4457889" y="311301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A</a:t>
              </a:r>
            </a:p>
          </p:txBody>
        </p: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8539D04A-4B54-2188-DBFA-F9D7507F9742}"/>
                </a:ext>
              </a:extLst>
            </p:cNvPr>
            <p:cNvSpPr/>
            <p:nvPr/>
          </p:nvSpPr>
          <p:spPr bwMode="gray">
            <a:xfrm>
              <a:off x="4660526" y="311301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E</a:t>
              </a:r>
            </a:p>
          </p:txBody>
        </p: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5A3446D5-0269-06A4-B043-6871183DECDD}"/>
                </a:ext>
              </a:extLst>
            </p:cNvPr>
            <p:cNvSpPr/>
            <p:nvPr/>
          </p:nvSpPr>
          <p:spPr bwMode="gray">
            <a:xfrm>
              <a:off x="4863163" y="311301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T</a:t>
              </a:r>
            </a:p>
          </p:txBody>
        </p:sp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F20A3330-E74D-C87E-5994-EAEC4E73A2E1}"/>
                </a:ext>
              </a:extLst>
            </p:cNvPr>
            <p:cNvSpPr/>
            <p:nvPr/>
          </p:nvSpPr>
          <p:spPr bwMode="gray">
            <a:xfrm>
              <a:off x="5065800" y="311301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X</a:t>
              </a:r>
            </a:p>
          </p:txBody>
        </p:sp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AB120E44-9EF4-EF2E-3353-822D6B9B64C5}"/>
                </a:ext>
              </a:extLst>
            </p:cNvPr>
            <p:cNvSpPr/>
            <p:nvPr/>
          </p:nvSpPr>
          <p:spPr bwMode="gray">
            <a:xfrm>
              <a:off x="5268437" y="311301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E</a:t>
              </a:r>
            </a:p>
          </p:txBody>
        </p:sp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0ED77C13-BA54-6438-8AE0-16AE5AA7FBE1}"/>
                </a:ext>
              </a:extLst>
            </p:cNvPr>
            <p:cNvSpPr/>
            <p:nvPr/>
          </p:nvSpPr>
          <p:spPr bwMode="gray">
            <a:xfrm>
              <a:off x="5471074" y="311301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L</a:t>
              </a:r>
            </a:p>
          </p:txBody>
        </p:sp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3813E9A3-3A74-31AF-2030-0AD86BA828DB}"/>
                </a:ext>
              </a:extLst>
            </p:cNvPr>
            <p:cNvSpPr/>
            <p:nvPr/>
          </p:nvSpPr>
          <p:spPr bwMode="gray">
            <a:xfrm>
              <a:off x="5673711" y="311301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M</a:t>
              </a:r>
            </a:p>
          </p:txBody>
        </p:sp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89FA668C-9113-20C1-5569-5F903F329FD4}"/>
                </a:ext>
              </a:extLst>
            </p:cNvPr>
            <p:cNvSpPr/>
            <p:nvPr/>
          </p:nvSpPr>
          <p:spPr bwMode="gray">
            <a:xfrm>
              <a:off x="5876341" y="311301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P</a:t>
              </a:r>
            </a:p>
          </p:txBody>
        </p:sp>
      </p:grp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4D36BCCA-64C2-11F7-92DC-0DF060881637}"/>
              </a:ext>
            </a:extLst>
          </p:cNvPr>
          <p:cNvGrpSpPr/>
          <p:nvPr/>
        </p:nvGrpSpPr>
        <p:grpSpPr>
          <a:xfrm>
            <a:off x="4182322" y="2560054"/>
            <a:ext cx="3183564" cy="144016"/>
            <a:chOff x="2836793" y="3113016"/>
            <a:chExt cx="3183564" cy="144016"/>
          </a:xfrm>
        </p:grpSpPr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9DE6DF6A-88E0-6665-19D1-56F1D6BD163A}"/>
                </a:ext>
              </a:extLst>
            </p:cNvPr>
            <p:cNvSpPr/>
            <p:nvPr/>
          </p:nvSpPr>
          <p:spPr bwMode="gray">
            <a:xfrm>
              <a:off x="2836793" y="311301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E</a:t>
              </a:r>
            </a:p>
          </p:txBody>
        </p:sp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AEEC623C-D114-5AA1-C7A6-2180DB5EC5F0}"/>
                </a:ext>
              </a:extLst>
            </p:cNvPr>
            <p:cNvSpPr/>
            <p:nvPr/>
          </p:nvSpPr>
          <p:spPr bwMode="gray">
            <a:xfrm>
              <a:off x="3039430" y="311301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M</a:t>
              </a:r>
            </a:p>
          </p:txBody>
        </p:sp>
        <p:sp>
          <p:nvSpPr>
            <p:cNvPr id="160" name="Rectangle 159">
              <a:extLst>
                <a:ext uri="{FF2B5EF4-FFF2-40B4-BE49-F238E27FC236}">
                  <a16:creationId xmlns:a16="http://schemas.microsoft.com/office/drawing/2014/main" id="{319644D6-382B-2FF4-DC7D-E3E9E6C4AA9B}"/>
                </a:ext>
              </a:extLst>
            </p:cNvPr>
            <p:cNvSpPr/>
            <p:nvPr/>
          </p:nvSpPr>
          <p:spPr bwMode="gray">
            <a:xfrm>
              <a:off x="3242067" y="311301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G</a:t>
              </a:r>
            </a:p>
          </p:txBody>
        </p:sp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18BD2580-0261-87C6-CDF1-B4AD3F815906}"/>
                </a:ext>
              </a:extLst>
            </p:cNvPr>
            <p:cNvSpPr/>
            <p:nvPr/>
          </p:nvSpPr>
          <p:spPr bwMode="gray">
            <a:xfrm>
              <a:off x="3444704" y="311301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R</a:t>
              </a:r>
            </a:p>
          </p:txBody>
        </p:sp>
        <p:sp>
          <p:nvSpPr>
            <p:cNvPr id="162" name="Rectangle 161">
              <a:extLst>
                <a:ext uri="{FF2B5EF4-FFF2-40B4-BE49-F238E27FC236}">
                  <a16:creationId xmlns:a16="http://schemas.microsoft.com/office/drawing/2014/main" id="{B8F4ED7F-24D5-909A-5EA9-227BEFCFCCFC}"/>
                </a:ext>
              </a:extLst>
            </p:cNvPr>
            <p:cNvSpPr/>
            <p:nvPr/>
          </p:nvSpPr>
          <p:spPr bwMode="gray">
            <a:xfrm>
              <a:off x="3647341" y="311301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E</a:t>
              </a:r>
            </a:p>
          </p:txBody>
        </p:sp>
        <p:sp>
          <p:nvSpPr>
            <p:cNvPr id="163" name="Rectangle 162">
              <a:extLst>
                <a:ext uri="{FF2B5EF4-FFF2-40B4-BE49-F238E27FC236}">
                  <a16:creationId xmlns:a16="http://schemas.microsoft.com/office/drawing/2014/main" id="{DBD282CB-EA42-1B31-94F9-236611867BD0}"/>
                </a:ext>
              </a:extLst>
            </p:cNvPr>
            <p:cNvSpPr/>
            <p:nvPr/>
          </p:nvSpPr>
          <p:spPr bwMode="gray">
            <a:xfrm>
              <a:off x="3849978" y="311301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S</a:t>
              </a:r>
            </a:p>
          </p:txBody>
        </p:sp>
        <p:sp>
          <p:nvSpPr>
            <p:cNvPr id="164" name="Rectangle 163">
              <a:extLst>
                <a:ext uri="{FF2B5EF4-FFF2-40B4-BE49-F238E27FC236}">
                  <a16:creationId xmlns:a16="http://schemas.microsoft.com/office/drawing/2014/main" id="{F9626490-EE8D-65B0-C399-AD7698D03A22}"/>
                </a:ext>
              </a:extLst>
            </p:cNvPr>
            <p:cNvSpPr/>
            <p:nvPr/>
          </p:nvSpPr>
          <p:spPr bwMode="gray">
            <a:xfrm>
              <a:off x="4052615" y="311301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O</a:t>
              </a:r>
            </a:p>
          </p:txBody>
        </p:sp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A48AE58E-67B5-D6D3-5A21-7534D8610596}"/>
                </a:ext>
              </a:extLst>
            </p:cNvPr>
            <p:cNvSpPr/>
            <p:nvPr/>
          </p:nvSpPr>
          <p:spPr bwMode="gray">
            <a:xfrm>
              <a:off x="4255252" y="311301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R</a:t>
              </a:r>
            </a:p>
          </p:txBody>
        </p:sp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024CCECB-7EBC-4AF3-D43F-B1E87CB4CB6E}"/>
                </a:ext>
              </a:extLst>
            </p:cNvPr>
            <p:cNvSpPr/>
            <p:nvPr/>
          </p:nvSpPr>
          <p:spPr bwMode="gray">
            <a:xfrm>
              <a:off x="4457889" y="311301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E</a:t>
              </a:r>
            </a:p>
          </p:txBody>
        </p:sp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40DCBE85-1463-F5BF-1130-EC0236A2C63B}"/>
                </a:ext>
              </a:extLst>
            </p:cNvPr>
            <p:cNvSpPr/>
            <p:nvPr/>
          </p:nvSpPr>
          <p:spPr bwMode="gray">
            <a:xfrm>
              <a:off x="4660526" y="311301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T</a:t>
              </a:r>
            </a:p>
          </p:txBody>
        </p:sp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FEEC3A6A-935B-0B81-D954-B43350D32A5D}"/>
                </a:ext>
              </a:extLst>
            </p:cNvPr>
            <p:cNvSpPr/>
            <p:nvPr/>
          </p:nvSpPr>
          <p:spPr bwMode="gray">
            <a:xfrm>
              <a:off x="4863163" y="311301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X</a:t>
              </a:r>
            </a:p>
          </p:txBody>
        </p:sp>
        <p:sp>
          <p:nvSpPr>
            <p:cNvPr id="169" name="Rectangle 168">
              <a:extLst>
                <a:ext uri="{FF2B5EF4-FFF2-40B4-BE49-F238E27FC236}">
                  <a16:creationId xmlns:a16="http://schemas.microsoft.com/office/drawing/2014/main" id="{86C59A10-B1B5-C0EA-71CC-AFE95957C5C5}"/>
                </a:ext>
              </a:extLst>
            </p:cNvPr>
            <p:cNvSpPr/>
            <p:nvPr/>
          </p:nvSpPr>
          <p:spPr bwMode="gray">
            <a:xfrm>
              <a:off x="5065800" y="311301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A</a:t>
              </a:r>
            </a:p>
          </p:txBody>
        </p:sp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9C52EA7A-B504-042F-7841-F4852AA74953}"/>
                </a:ext>
              </a:extLst>
            </p:cNvPr>
            <p:cNvSpPr/>
            <p:nvPr/>
          </p:nvSpPr>
          <p:spPr bwMode="gray">
            <a:xfrm>
              <a:off x="5268437" y="311301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M</a:t>
              </a:r>
            </a:p>
          </p:txBody>
        </p:sp>
        <p:sp>
          <p:nvSpPr>
            <p:cNvPr id="171" name="Rectangle 170">
              <a:extLst>
                <a:ext uri="{FF2B5EF4-FFF2-40B4-BE49-F238E27FC236}">
                  <a16:creationId xmlns:a16="http://schemas.microsoft.com/office/drawing/2014/main" id="{6B05413E-78A3-0A8F-2415-4BDC3C870D22}"/>
                </a:ext>
              </a:extLst>
            </p:cNvPr>
            <p:cNvSpPr/>
            <p:nvPr/>
          </p:nvSpPr>
          <p:spPr bwMode="gray">
            <a:xfrm>
              <a:off x="5471074" y="311301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P</a:t>
              </a:r>
            </a:p>
          </p:txBody>
        </p:sp>
        <p:sp>
          <p:nvSpPr>
            <p:cNvPr id="172" name="Rectangle 171">
              <a:extLst>
                <a:ext uri="{FF2B5EF4-FFF2-40B4-BE49-F238E27FC236}">
                  <a16:creationId xmlns:a16="http://schemas.microsoft.com/office/drawing/2014/main" id="{5ACA46CE-77BF-6B01-0297-F2686F6412E9}"/>
                </a:ext>
              </a:extLst>
            </p:cNvPr>
            <p:cNvSpPr/>
            <p:nvPr/>
          </p:nvSpPr>
          <p:spPr bwMode="gray">
            <a:xfrm>
              <a:off x="5673711" y="311301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L</a:t>
              </a:r>
            </a:p>
          </p:txBody>
        </p:sp>
        <p:sp>
          <p:nvSpPr>
            <p:cNvPr id="173" name="Rectangle 172">
              <a:extLst>
                <a:ext uri="{FF2B5EF4-FFF2-40B4-BE49-F238E27FC236}">
                  <a16:creationId xmlns:a16="http://schemas.microsoft.com/office/drawing/2014/main" id="{6FD78354-3A38-74BF-D610-8BA2EA9E59D8}"/>
                </a:ext>
              </a:extLst>
            </p:cNvPr>
            <p:cNvSpPr/>
            <p:nvPr/>
          </p:nvSpPr>
          <p:spPr bwMode="gray">
            <a:xfrm>
              <a:off x="5876341" y="311301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E</a:t>
              </a:r>
            </a:p>
          </p:txBody>
        </p:sp>
      </p:grp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069E75C2-7DE9-CD83-950A-EC84D68C9410}"/>
              </a:ext>
            </a:extLst>
          </p:cNvPr>
          <p:cNvGrpSpPr/>
          <p:nvPr/>
        </p:nvGrpSpPr>
        <p:grpSpPr>
          <a:xfrm>
            <a:off x="4182322" y="2738007"/>
            <a:ext cx="3183564" cy="144016"/>
            <a:chOff x="2836793" y="3113016"/>
            <a:chExt cx="3183564" cy="144016"/>
          </a:xfrm>
        </p:grpSpPr>
        <p:sp>
          <p:nvSpPr>
            <p:cNvPr id="175" name="Rectangle 174">
              <a:extLst>
                <a:ext uri="{FF2B5EF4-FFF2-40B4-BE49-F238E27FC236}">
                  <a16:creationId xmlns:a16="http://schemas.microsoft.com/office/drawing/2014/main" id="{CB1F9AFD-51D1-E579-75B3-3C21DA806488}"/>
                </a:ext>
              </a:extLst>
            </p:cNvPr>
            <p:cNvSpPr/>
            <p:nvPr/>
          </p:nvSpPr>
          <p:spPr bwMode="gray">
            <a:xfrm>
              <a:off x="2836793" y="311301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E</a:t>
              </a:r>
            </a:p>
          </p:txBody>
        </p:sp>
        <p:sp>
          <p:nvSpPr>
            <p:cNvPr id="176" name="Rectangle 175">
              <a:extLst>
                <a:ext uri="{FF2B5EF4-FFF2-40B4-BE49-F238E27FC236}">
                  <a16:creationId xmlns:a16="http://schemas.microsoft.com/office/drawing/2014/main" id="{4EB89512-D314-C7DE-0294-818D4E08D255}"/>
                </a:ext>
              </a:extLst>
            </p:cNvPr>
            <p:cNvSpPr/>
            <p:nvPr/>
          </p:nvSpPr>
          <p:spPr bwMode="gray">
            <a:xfrm>
              <a:off x="3039430" y="311301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M</a:t>
              </a:r>
            </a:p>
          </p:txBody>
        </p:sp>
        <p:sp>
          <p:nvSpPr>
            <p:cNvPr id="177" name="Rectangle 176">
              <a:extLst>
                <a:ext uri="{FF2B5EF4-FFF2-40B4-BE49-F238E27FC236}">
                  <a16:creationId xmlns:a16="http://schemas.microsoft.com/office/drawing/2014/main" id="{493E5DB7-0C28-C60C-EB2F-FAD6B2B68FDC}"/>
                </a:ext>
              </a:extLst>
            </p:cNvPr>
            <p:cNvSpPr/>
            <p:nvPr/>
          </p:nvSpPr>
          <p:spPr bwMode="gray">
            <a:xfrm>
              <a:off x="3242067" y="311301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G</a:t>
              </a:r>
            </a:p>
          </p:txBody>
        </p:sp>
        <p:sp>
          <p:nvSpPr>
            <p:cNvPr id="178" name="Rectangle 177">
              <a:extLst>
                <a:ext uri="{FF2B5EF4-FFF2-40B4-BE49-F238E27FC236}">
                  <a16:creationId xmlns:a16="http://schemas.microsoft.com/office/drawing/2014/main" id="{96D24A94-96B2-1FD2-4629-D589EEA7E293}"/>
                </a:ext>
              </a:extLst>
            </p:cNvPr>
            <p:cNvSpPr/>
            <p:nvPr/>
          </p:nvSpPr>
          <p:spPr bwMode="gray">
            <a:xfrm>
              <a:off x="3444704" y="311301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R</a:t>
              </a:r>
            </a:p>
          </p:txBody>
        </p:sp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5B0A7CBB-CBF9-D01F-EE96-F154A9E00AB6}"/>
                </a:ext>
              </a:extLst>
            </p:cNvPr>
            <p:cNvSpPr/>
            <p:nvPr/>
          </p:nvSpPr>
          <p:spPr bwMode="gray">
            <a:xfrm>
              <a:off x="3647341" y="311301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E</a:t>
              </a:r>
            </a:p>
          </p:txBody>
        </p:sp>
        <p:sp>
          <p:nvSpPr>
            <p:cNvPr id="180" name="Rectangle 179">
              <a:extLst>
                <a:ext uri="{FF2B5EF4-FFF2-40B4-BE49-F238E27FC236}">
                  <a16:creationId xmlns:a16="http://schemas.microsoft.com/office/drawing/2014/main" id="{C753D315-E2CF-381C-59E5-398212EE2DE4}"/>
                </a:ext>
              </a:extLst>
            </p:cNvPr>
            <p:cNvSpPr/>
            <p:nvPr/>
          </p:nvSpPr>
          <p:spPr bwMode="gray">
            <a:xfrm>
              <a:off x="3849978" y="311301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S</a:t>
              </a:r>
            </a:p>
          </p:txBody>
        </p:sp>
        <p:sp>
          <p:nvSpPr>
            <p:cNvPr id="181" name="Rectangle 180">
              <a:extLst>
                <a:ext uri="{FF2B5EF4-FFF2-40B4-BE49-F238E27FC236}">
                  <a16:creationId xmlns:a16="http://schemas.microsoft.com/office/drawing/2014/main" id="{2B982C00-1833-8B3B-50B3-A0FB59A9011B}"/>
                </a:ext>
              </a:extLst>
            </p:cNvPr>
            <p:cNvSpPr/>
            <p:nvPr/>
          </p:nvSpPr>
          <p:spPr bwMode="gray">
            <a:xfrm>
              <a:off x="4052615" y="311301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O</a:t>
              </a:r>
            </a:p>
          </p:txBody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479D6B9A-45FE-C780-0B58-3B50F8B28477}"/>
                </a:ext>
              </a:extLst>
            </p:cNvPr>
            <p:cNvSpPr/>
            <p:nvPr/>
          </p:nvSpPr>
          <p:spPr bwMode="gray">
            <a:xfrm>
              <a:off x="4255252" y="311301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R</a:t>
              </a:r>
            </a:p>
          </p:txBody>
        </p:sp>
        <p:sp>
          <p:nvSpPr>
            <p:cNvPr id="183" name="Rectangle 182">
              <a:extLst>
                <a:ext uri="{FF2B5EF4-FFF2-40B4-BE49-F238E27FC236}">
                  <a16:creationId xmlns:a16="http://schemas.microsoft.com/office/drawing/2014/main" id="{CA085241-4E28-D636-A1A8-3BC2E98864B0}"/>
                </a:ext>
              </a:extLst>
            </p:cNvPr>
            <p:cNvSpPr/>
            <p:nvPr/>
          </p:nvSpPr>
          <p:spPr bwMode="gray">
            <a:xfrm>
              <a:off x="4457889" y="311301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E</a:t>
              </a:r>
            </a:p>
          </p:txBody>
        </p:sp>
        <p:sp>
          <p:nvSpPr>
            <p:cNvPr id="184" name="Rectangle 183">
              <a:extLst>
                <a:ext uri="{FF2B5EF4-FFF2-40B4-BE49-F238E27FC236}">
                  <a16:creationId xmlns:a16="http://schemas.microsoft.com/office/drawing/2014/main" id="{8236D7F7-6076-29C4-3763-3045EE178599}"/>
                </a:ext>
              </a:extLst>
            </p:cNvPr>
            <p:cNvSpPr/>
            <p:nvPr/>
          </p:nvSpPr>
          <p:spPr bwMode="gray">
            <a:xfrm>
              <a:off x="4660526" y="311301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T</a:t>
              </a:r>
            </a:p>
          </p:txBody>
        </p:sp>
        <p:sp>
          <p:nvSpPr>
            <p:cNvPr id="185" name="Rectangle 184">
              <a:extLst>
                <a:ext uri="{FF2B5EF4-FFF2-40B4-BE49-F238E27FC236}">
                  <a16:creationId xmlns:a16="http://schemas.microsoft.com/office/drawing/2014/main" id="{1475FFC4-54D1-0993-8EF4-3FA0AE316C2B}"/>
                </a:ext>
              </a:extLst>
            </p:cNvPr>
            <p:cNvSpPr/>
            <p:nvPr/>
          </p:nvSpPr>
          <p:spPr bwMode="gray">
            <a:xfrm>
              <a:off x="4863163" y="311301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A</a:t>
              </a:r>
            </a:p>
          </p:txBody>
        </p:sp>
        <p:sp>
          <p:nvSpPr>
            <p:cNvPr id="186" name="Rectangle 185">
              <a:extLst>
                <a:ext uri="{FF2B5EF4-FFF2-40B4-BE49-F238E27FC236}">
                  <a16:creationId xmlns:a16="http://schemas.microsoft.com/office/drawing/2014/main" id="{05A22614-B1AB-6183-CB0D-5CA1872C6961}"/>
                </a:ext>
              </a:extLst>
            </p:cNvPr>
            <p:cNvSpPr/>
            <p:nvPr/>
          </p:nvSpPr>
          <p:spPr bwMode="gray">
            <a:xfrm>
              <a:off x="5065800" y="311301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X</a:t>
              </a:r>
            </a:p>
          </p:txBody>
        </p:sp>
        <p:sp>
          <p:nvSpPr>
            <p:cNvPr id="187" name="Rectangle 186">
              <a:extLst>
                <a:ext uri="{FF2B5EF4-FFF2-40B4-BE49-F238E27FC236}">
                  <a16:creationId xmlns:a16="http://schemas.microsoft.com/office/drawing/2014/main" id="{0DC704B4-2484-A1CB-7782-70ACFACFCD21}"/>
                </a:ext>
              </a:extLst>
            </p:cNvPr>
            <p:cNvSpPr/>
            <p:nvPr/>
          </p:nvSpPr>
          <p:spPr bwMode="gray">
            <a:xfrm>
              <a:off x="5268437" y="311301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M</a:t>
              </a:r>
            </a:p>
          </p:txBody>
        </p:sp>
        <p:sp>
          <p:nvSpPr>
            <p:cNvPr id="188" name="Rectangle 187">
              <a:extLst>
                <a:ext uri="{FF2B5EF4-FFF2-40B4-BE49-F238E27FC236}">
                  <a16:creationId xmlns:a16="http://schemas.microsoft.com/office/drawing/2014/main" id="{1726053A-BE93-FBB3-E75D-C3E762A0AB51}"/>
                </a:ext>
              </a:extLst>
            </p:cNvPr>
            <p:cNvSpPr/>
            <p:nvPr/>
          </p:nvSpPr>
          <p:spPr bwMode="gray">
            <a:xfrm>
              <a:off x="5471074" y="311301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P</a:t>
              </a:r>
            </a:p>
          </p:txBody>
        </p:sp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37AA0B9E-44C7-7ECC-CD8C-E5325FE39B8D}"/>
                </a:ext>
              </a:extLst>
            </p:cNvPr>
            <p:cNvSpPr/>
            <p:nvPr/>
          </p:nvSpPr>
          <p:spPr bwMode="gray">
            <a:xfrm>
              <a:off x="5673711" y="311301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L</a:t>
              </a:r>
            </a:p>
          </p:txBody>
        </p:sp>
        <p:sp>
          <p:nvSpPr>
            <p:cNvPr id="190" name="Rectangle 189">
              <a:extLst>
                <a:ext uri="{FF2B5EF4-FFF2-40B4-BE49-F238E27FC236}">
                  <a16:creationId xmlns:a16="http://schemas.microsoft.com/office/drawing/2014/main" id="{11C77946-C55D-DAE0-7C92-1947B6E08481}"/>
                </a:ext>
              </a:extLst>
            </p:cNvPr>
            <p:cNvSpPr/>
            <p:nvPr/>
          </p:nvSpPr>
          <p:spPr bwMode="gray">
            <a:xfrm>
              <a:off x="5876341" y="311301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E</a:t>
              </a:r>
            </a:p>
          </p:txBody>
        </p:sp>
      </p:grpSp>
      <p:grpSp>
        <p:nvGrpSpPr>
          <p:cNvPr id="191" name="Group 190">
            <a:extLst>
              <a:ext uri="{FF2B5EF4-FFF2-40B4-BE49-F238E27FC236}">
                <a16:creationId xmlns:a16="http://schemas.microsoft.com/office/drawing/2014/main" id="{7A5C8CB5-8F1D-04C0-3611-BCE8BE3B5369}"/>
              </a:ext>
            </a:extLst>
          </p:cNvPr>
          <p:cNvGrpSpPr/>
          <p:nvPr/>
        </p:nvGrpSpPr>
        <p:grpSpPr>
          <a:xfrm>
            <a:off x="4182322" y="3789686"/>
            <a:ext cx="3183564" cy="144016"/>
            <a:chOff x="2836793" y="3113016"/>
            <a:chExt cx="3183564" cy="144016"/>
          </a:xfrm>
        </p:grpSpPr>
        <p:sp>
          <p:nvSpPr>
            <p:cNvPr id="192" name="Rectangle 191">
              <a:extLst>
                <a:ext uri="{FF2B5EF4-FFF2-40B4-BE49-F238E27FC236}">
                  <a16:creationId xmlns:a16="http://schemas.microsoft.com/office/drawing/2014/main" id="{0B4DCD4B-DC69-201B-40D1-ADA3E3021560}"/>
                </a:ext>
              </a:extLst>
            </p:cNvPr>
            <p:cNvSpPr/>
            <p:nvPr/>
          </p:nvSpPr>
          <p:spPr bwMode="gray">
            <a:xfrm>
              <a:off x="2836793" y="311301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E</a:t>
              </a:r>
            </a:p>
          </p:txBody>
        </p:sp>
        <p:sp>
          <p:nvSpPr>
            <p:cNvPr id="193" name="Rectangle 192">
              <a:extLst>
                <a:ext uri="{FF2B5EF4-FFF2-40B4-BE49-F238E27FC236}">
                  <a16:creationId xmlns:a16="http://schemas.microsoft.com/office/drawing/2014/main" id="{686D205B-4774-9DE1-5959-4F771F2D765E}"/>
                </a:ext>
              </a:extLst>
            </p:cNvPr>
            <p:cNvSpPr/>
            <p:nvPr/>
          </p:nvSpPr>
          <p:spPr bwMode="gray">
            <a:xfrm>
              <a:off x="3039430" y="311301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G</a:t>
              </a:r>
            </a:p>
          </p:txBody>
        </p:sp>
        <p:sp>
          <p:nvSpPr>
            <p:cNvPr id="194" name="Rectangle 193">
              <a:extLst>
                <a:ext uri="{FF2B5EF4-FFF2-40B4-BE49-F238E27FC236}">
                  <a16:creationId xmlns:a16="http://schemas.microsoft.com/office/drawing/2014/main" id="{38D05B9B-6562-575F-01BA-66F3C72C767A}"/>
                </a:ext>
              </a:extLst>
            </p:cNvPr>
            <p:cNvSpPr/>
            <p:nvPr/>
          </p:nvSpPr>
          <p:spPr bwMode="gray">
            <a:xfrm>
              <a:off x="3242067" y="311301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M</a:t>
              </a:r>
            </a:p>
          </p:txBody>
        </p:sp>
        <p:sp>
          <p:nvSpPr>
            <p:cNvPr id="195" name="Rectangle 194">
              <a:extLst>
                <a:ext uri="{FF2B5EF4-FFF2-40B4-BE49-F238E27FC236}">
                  <a16:creationId xmlns:a16="http://schemas.microsoft.com/office/drawing/2014/main" id="{93747309-D663-BAFF-158D-FA362933F7A6}"/>
                </a:ext>
              </a:extLst>
            </p:cNvPr>
            <p:cNvSpPr/>
            <p:nvPr/>
          </p:nvSpPr>
          <p:spPr bwMode="gray">
            <a:xfrm>
              <a:off x="3444704" y="311301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R</a:t>
              </a:r>
            </a:p>
          </p:txBody>
        </p:sp>
        <p:sp>
          <p:nvSpPr>
            <p:cNvPr id="196" name="Rectangle 195">
              <a:extLst>
                <a:ext uri="{FF2B5EF4-FFF2-40B4-BE49-F238E27FC236}">
                  <a16:creationId xmlns:a16="http://schemas.microsoft.com/office/drawing/2014/main" id="{78060D46-F5A0-DC80-EC98-5463F6EE5704}"/>
                </a:ext>
              </a:extLst>
            </p:cNvPr>
            <p:cNvSpPr/>
            <p:nvPr/>
          </p:nvSpPr>
          <p:spPr bwMode="gray">
            <a:xfrm>
              <a:off x="3647341" y="311301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E</a:t>
              </a:r>
            </a:p>
          </p:txBody>
        </p:sp>
        <p:sp>
          <p:nvSpPr>
            <p:cNvPr id="197" name="Rectangle 196">
              <a:extLst>
                <a:ext uri="{FF2B5EF4-FFF2-40B4-BE49-F238E27FC236}">
                  <a16:creationId xmlns:a16="http://schemas.microsoft.com/office/drawing/2014/main" id="{B4782252-44E0-566D-3CF1-12D3B3BD23E9}"/>
                </a:ext>
              </a:extLst>
            </p:cNvPr>
            <p:cNvSpPr/>
            <p:nvPr/>
          </p:nvSpPr>
          <p:spPr bwMode="gray">
            <a:xfrm>
              <a:off x="3849978" y="311301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O</a:t>
              </a:r>
            </a:p>
          </p:txBody>
        </p:sp>
        <p:sp>
          <p:nvSpPr>
            <p:cNvPr id="198" name="Rectangle 197">
              <a:extLst>
                <a:ext uri="{FF2B5EF4-FFF2-40B4-BE49-F238E27FC236}">
                  <a16:creationId xmlns:a16="http://schemas.microsoft.com/office/drawing/2014/main" id="{EE4FDCC5-8BB3-A570-7FEB-BF365602A763}"/>
                </a:ext>
              </a:extLst>
            </p:cNvPr>
            <p:cNvSpPr/>
            <p:nvPr/>
          </p:nvSpPr>
          <p:spPr bwMode="gray">
            <a:xfrm>
              <a:off x="4052615" y="311301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R</a:t>
              </a:r>
            </a:p>
          </p:txBody>
        </p:sp>
        <p:sp>
          <p:nvSpPr>
            <p:cNvPr id="199" name="Rectangle 198">
              <a:extLst>
                <a:ext uri="{FF2B5EF4-FFF2-40B4-BE49-F238E27FC236}">
                  <a16:creationId xmlns:a16="http://schemas.microsoft.com/office/drawing/2014/main" id="{7B3758E1-6AE8-5F7C-E5E3-E5D1E4F0BA79}"/>
                </a:ext>
              </a:extLst>
            </p:cNvPr>
            <p:cNvSpPr/>
            <p:nvPr/>
          </p:nvSpPr>
          <p:spPr bwMode="gray">
            <a:xfrm>
              <a:off x="4255252" y="311301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S</a:t>
              </a:r>
            </a:p>
          </p:txBody>
        </p:sp>
        <p:sp>
          <p:nvSpPr>
            <p:cNvPr id="200" name="Rectangle 199">
              <a:extLst>
                <a:ext uri="{FF2B5EF4-FFF2-40B4-BE49-F238E27FC236}">
                  <a16:creationId xmlns:a16="http://schemas.microsoft.com/office/drawing/2014/main" id="{7C0CD360-F5AF-44F9-000F-B6683E5F83E2}"/>
                </a:ext>
              </a:extLst>
            </p:cNvPr>
            <p:cNvSpPr/>
            <p:nvPr/>
          </p:nvSpPr>
          <p:spPr bwMode="gray">
            <a:xfrm>
              <a:off x="4457889" y="311301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A</a:t>
              </a:r>
            </a:p>
          </p:txBody>
        </p:sp>
        <p:sp>
          <p:nvSpPr>
            <p:cNvPr id="201" name="Rectangle 200">
              <a:extLst>
                <a:ext uri="{FF2B5EF4-FFF2-40B4-BE49-F238E27FC236}">
                  <a16:creationId xmlns:a16="http://schemas.microsoft.com/office/drawing/2014/main" id="{50D0E0A5-7309-2FE3-5DAB-6AEC5ACE92E2}"/>
                </a:ext>
              </a:extLst>
            </p:cNvPr>
            <p:cNvSpPr/>
            <p:nvPr/>
          </p:nvSpPr>
          <p:spPr bwMode="gray">
            <a:xfrm>
              <a:off x="4660526" y="311301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E</a:t>
              </a:r>
            </a:p>
          </p:txBody>
        </p:sp>
        <p:sp>
          <p:nvSpPr>
            <p:cNvPr id="202" name="Rectangle 201">
              <a:extLst>
                <a:ext uri="{FF2B5EF4-FFF2-40B4-BE49-F238E27FC236}">
                  <a16:creationId xmlns:a16="http://schemas.microsoft.com/office/drawing/2014/main" id="{FD648360-A955-6D7F-7F16-5EA5D6E80F8C}"/>
                </a:ext>
              </a:extLst>
            </p:cNvPr>
            <p:cNvSpPr/>
            <p:nvPr/>
          </p:nvSpPr>
          <p:spPr bwMode="gray">
            <a:xfrm>
              <a:off x="4863163" y="311301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T</a:t>
              </a:r>
            </a:p>
          </p:txBody>
        </p:sp>
        <p:sp>
          <p:nvSpPr>
            <p:cNvPr id="203" name="Rectangle 202">
              <a:extLst>
                <a:ext uri="{FF2B5EF4-FFF2-40B4-BE49-F238E27FC236}">
                  <a16:creationId xmlns:a16="http://schemas.microsoft.com/office/drawing/2014/main" id="{DED4A359-5881-D543-A194-1577342CB502}"/>
                </a:ext>
              </a:extLst>
            </p:cNvPr>
            <p:cNvSpPr/>
            <p:nvPr/>
          </p:nvSpPr>
          <p:spPr bwMode="gray">
            <a:xfrm>
              <a:off x="5065800" y="311301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X</a:t>
              </a:r>
            </a:p>
          </p:txBody>
        </p:sp>
        <p:sp>
          <p:nvSpPr>
            <p:cNvPr id="204" name="Rectangle 203">
              <a:extLst>
                <a:ext uri="{FF2B5EF4-FFF2-40B4-BE49-F238E27FC236}">
                  <a16:creationId xmlns:a16="http://schemas.microsoft.com/office/drawing/2014/main" id="{5C6EBACF-DD97-82BD-E36D-B4A9B9521716}"/>
                </a:ext>
              </a:extLst>
            </p:cNvPr>
            <p:cNvSpPr/>
            <p:nvPr/>
          </p:nvSpPr>
          <p:spPr bwMode="gray">
            <a:xfrm>
              <a:off x="5268437" y="311301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M</a:t>
              </a:r>
            </a:p>
          </p:txBody>
        </p:sp>
        <p:sp>
          <p:nvSpPr>
            <p:cNvPr id="205" name="Rectangle 204">
              <a:extLst>
                <a:ext uri="{FF2B5EF4-FFF2-40B4-BE49-F238E27FC236}">
                  <a16:creationId xmlns:a16="http://schemas.microsoft.com/office/drawing/2014/main" id="{F6179B72-5B1C-03CD-29D4-BF974911BC24}"/>
                </a:ext>
              </a:extLst>
            </p:cNvPr>
            <p:cNvSpPr/>
            <p:nvPr/>
          </p:nvSpPr>
          <p:spPr bwMode="gray">
            <a:xfrm>
              <a:off x="5471074" y="311301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P</a:t>
              </a:r>
            </a:p>
          </p:txBody>
        </p:sp>
        <p:sp>
          <p:nvSpPr>
            <p:cNvPr id="206" name="Rectangle 205">
              <a:extLst>
                <a:ext uri="{FF2B5EF4-FFF2-40B4-BE49-F238E27FC236}">
                  <a16:creationId xmlns:a16="http://schemas.microsoft.com/office/drawing/2014/main" id="{5775AEB3-972E-BA4C-A9CB-D6990B448203}"/>
                </a:ext>
              </a:extLst>
            </p:cNvPr>
            <p:cNvSpPr/>
            <p:nvPr/>
          </p:nvSpPr>
          <p:spPr bwMode="gray">
            <a:xfrm>
              <a:off x="5673711" y="311301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E</a:t>
              </a:r>
            </a:p>
          </p:txBody>
        </p: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1C2682E8-1EEE-F407-6D7F-9D9433AFEC06}"/>
                </a:ext>
              </a:extLst>
            </p:cNvPr>
            <p:cNvSpPr/>
            <p:nvPr/>
          </p:nvSpPr>
          <p:spPr bwMode="gray">
            <a:xfrm>
              <a:off x="5876341" y="311301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L</a:t>
              </a:r>
            </a:p>
          </p:txBody>
        </p:sp>
      </p:grpSp>
      <p:grpSp>
        <p:nvGrpSpPr>
          <p:cNvPr id="208" name="Group 207">
            <a:extLst>
              <a:ext uri="{FF2B5EF4-FFF2-40B4-BE49-F238E27FC236}">
                <a16:creationId xmlns:a16="http://schemas.microsoft.com/office/drawing/2014/main" id="{EE066861-94CD-1ABF-31A6-AFB120626EA3}"/>
              </a:ext>
            </a:extLst>
          </p:cNvPr>
          <p:cNvGrpSpPr/>
          <p:nvPr/>
        </p:nvGrpSpPr>
        <p:grpSpPr>
          <a:xfrm>
            <a:off x="4182322" y="2915960"/>
            <a:ext cx="3183564" cy="144016"/>
            <a:chOff x="2836793" y="3113016"/>
            <a:chExt cx="3183564" cy="144016"/>
          </a:xfrm>
        </p:grpSpPr>
        <p:sp>
          <p:nvSpPr>
            <p:cNvPr id="209" name="Rectangle 208">
              <a:extLst>
                <a:ext uri="{FF2B5EF4-FFF2-40B4-BE49-F238E27FC236}">
                  <a16:creationId xmlns:a16="http://schemas.microsoft.com/office/drawing/2014/main" id="{58233D24-B40D-366A-8087-7B612D4455DB}"/>
                </a:ext>
              </a:extLst>
            </p:cNvPr>
            <p:cNvSpPr/>
            <p:nvPr/>
          </p:nvSpPr>
          <p:spPr bwMode="gray">
            <a:xfrm>
              <a:off x="2836793" y="311301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E</a:t>
              </a:r>
            </a:p>
          </p:txBody>
        </p:sp>
        <p:sp>
          <p:nvSpPr>
            <p:cNvPr id="210" name="Rectangle 209">
              <a:extLst>
                <a:ext uri="{FF2B5EF4-FFF2-40B4-BE49-F238E27FC236}">
                  <a16:creationId xmlns:a16="http://schemas.microsoft.com/office/drawing/2014/main" id="{5E6CEABF-BC8F-671F-E615-1E9620E137BE}"/>
                </a:ext>
              </a:extLst>
            </p:cNvPr>
            <p:cNvSpPr/>
            <p:nvPr/>
          </p:nvSpPr>
          <p:spPr bwMode="gray">
            <a:xfrm>
              <a:off x="3039430" y="311301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M</a:t>
              </a:r>
            </a:p>
          </p:txBody>
        </p:sp>
        <p:sp>
          <p:nvSpPr>
            <p:cNvPr id="211" name="Rectangle 210">
              <a:extLst>
                <a:ext uri="{FF2B5EF4-FFF2-40B4-BE49-F238E27FC236}">
                  <a16:creationId xmlns:a16="http://schemas.microsoft.com/office/drawing/2014/main" id="{8A52FEC5-6951-CCE2-8141-5B8D970CE1D9}"/>
                </a:ext>
              </a:extLst>
            </p:cNvPr>
            <p:cNvSpPr/>
            <p:nvPr/>
          </p:nvSpPr>
          <p:spPr bwMode="gray">
            <a:xfrm>
              <a:off x="3242067" y="311301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G</a:t>
              </a:r>
            </a:p>
          </p:txBody>
        </p:sp>
        <p:sp>
          <p:nvSpPr>
            <p:cNvPr id="212" name="Rectangle 211">
              <a:extLst>
                <a:ext uri="{FF2B5EF4-FFF2-40B4-BE49-F238E27FC236}">
                  <a16:creationId xmlns:a16="http://schemas.microsoft.com/office/drawing/2014/main" id="{90936FFC-F69A-5F1F-EC6D-D30C4187369F}"/>
                </a:ext>
              </a:extLst>
            </p:cNvPr>
            <p:cNvSpPr/>
            <p:nvPr/>
          </p:nvSpPr>
          <p:spPr bwMode="gray">
            <a:xfrm>
              <a:off x="3444704" y="311301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R</a:t>
              </a:r>
            </a:p>
          </p:txBody>
        </p:sp>
        <p:sp>
          <p:nvSpPr>
            <p:cNvPr id="213" name="Rectangle 212">
              <a:extLst>
                <a:ext uri="{FF2B5EF4-FFF2-40B4-BE49-F238E27FC236}">
                  <a16:creationId xmlns:a16="http://schemas.microsoft.com/office/drawing/2014/main" id="{5AAACEAC-27A4-3FE0-08C5-3E67860C190E}"/>
                </a:ext>
              </a:extLst>
            </p:cNvPr>
            <p:cNvSpPr/>
            <p:nvPr/>
          </p:nvSpPr>
          <p:spPr bwMode="gray">
            <a:xfrm>
              <a:off x="3647341" y="311301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E</a:t>
              </a:r>
            </a:p>
          </p:txBody>
        </p:sp>
        <p:sp>
          <p:nvSpPr>
            <p:cNvPr id="214" name="Rectangle 213">
              <a:extLst>
                <a:ext uri="{FF2B5EF4-FFF2-40B4-BE49-F238E27FC236}">
                  <a16:creationId xmlns:a16="http://schemas.microsoft.com/office/drawing/2014/main" id="{1268D541-4CCB-7B42-4E71-6AD61FA5EBEC}"/>
                </a:ext>
              </a:extLst>
            </p:cNvPr>
            <p:cNvSpPr/>
            <p:nvPr/>
          </p:nvSpPr>
          <p:spPr bwMode="gray">
            <a:xfrm>
              <a:off x="3849978" y="311301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S</a:t>
              </a:r>
            </a:p>
          </p:txBody>
        </p:sp>
        <p:sp>
          <p:nvSpPr>
            <p:cNvPr id="215" name="Rectangle 214">
              <a:extLst>
                <a:ext uri="{FF2B5EF4-FFF2-40B4-BE49-F238E27FC236}">
                  <a16:creationId xmlns:a16="http://schemas.microsoft.com/office/drawing/2014/main" id="{C0405784-12A1-5CC4-9438-C51F87B10836}"/>
                </a:ext>
              </a:extLst>
            </p:cNvPr>
            <p:cNvSpPr/>
            <p:nvPr/>
          </p:nvSpPr>
          <p:spPr bwMode="gray">
            <a:xfrm>
              <a:off x="4052615" y="311301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O</a:t>
              </a:r>
            </a:p>
          </p:txBody>
        </p:sp>
        <p:sp>
          <p:nvSpPr>
            <p:cNvPr id="216" name="Rectangle 215">
              <a:extLst>
                <a:ext uri="{FF2B5EF4-FFF2-40B4-BE49-F238E27FC236}">
                  <a16:creationId xmlns:a16="http://schemas.microsoft.com/office/drawing/2014/main" id="{0E53D779-45A5-8C37-9B01-6091C158126E}"/>
                </a:ext>
              </a:extLst>
            </p:cNvPr>
            <p:cNvSpPr/>
            <p:nvPr/>
          </p:nvSpPr>
          <p:spPr bwMode="gray">
            <a:xfrm>
              <a:off x="4255252" y="311301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R</a:t>
              </a:r>
            </a:p>
          </p:txBody>
        </p:sp>
        <p:sp>
          <p:nvSpPr>
            <p:cNvPr id="217" name="Rectangle 216">
              <a:extLst>
                <a:ext uri="{FF2B5EF4-FFF2-40B4-BE49-F238E27FC236}">
                  <a16:creationId xmlns:a16="http://schemas.microsoft.com/office/drawing/2014/main" id="{38DA741C-B16F-092D-34DF-5E6EF9BE168E}"/>
                </a:ext>
              </a:extLst>
            </p:cNvPr>
            <p:cNvSpPr/>
            <p:nvPr/>
          </p:nvSpPr>
          <p:spPr bwMode="gray">
            <a:xfrm>
              <a:off x="4457889" y="311301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E</a:t>
              </a:r>
            </a:p>
          </p:txBody>
        </p:sp>
        <p:sp>
          <p:nvSpPr>
            <p:cNvPr id="218" name="Rectangle 217">
              <a:extLst>
                <a:ext uri="{FF2B5EF4-FFF2-40B4-BE49-F238E27FC236}">
                  <a16:creationId xmlns:a16="http://schemas.microsoft.com/office/drawing/2014/main" id="{9F245A27-F7D9-DEC9-D2B5-2D5C8F5E6642}"/>
                </a:ext>
              </a:extLst>
            </p:cNvPr>
            <p:cNvSpPr/>
            <p:nvPr/>
          </p:nvSpPr>
          <p:spPr bwMode="gray">
            <a:xfrm>
              <a:off x="4660526" y="311301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T</a:t>
              </a:r>
            </a:p>
          </p:txBody>
        </p:sp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7AAD3CC2-2A30-0259-2916-FBCE1EE25305}"/>
                </a:ext>
              </a:extLst>
            </p:cNvPr>
            <p:cNvSpPr/>
            <p:nvPr/>
          </p:nvSpPr>
          <p:spPr bwMode="gray">
            <a:xfrm>
              <a:off x="4863163" y="311301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A</a:t>
              </a:r>
            </a:p>
          </p:txBody>
        </p:sp>
        <p:sp>
          <p:nvSpPr>
            <p:cNvPr id="220" name="Rectangle 219">
              <a:extLst>
                <a:ext uri="{FF2B5EF4-FFF2-40B4-BE49-F238E27FC236}">
                  <a16:creationId xmlns:a16="http://schemas.microsoft.com/office/drawing/2014/main" id="{30A9ED98-D3EA-DAD0-A289-D53D586C40FE}"/>
                </a:ext>
              </a:extLst>
            </p:cNvPr>
            <p:cNvSpPr/>
            <p:nvPr/>
          </p:nvSpPr>
          <p:spPr bwMode="gray">
            <a:xfrm>
              <a:off x="5065800" y="311301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X</a:t>
              </a:r>
            </a:p>
          </p:txBody>
        </p:sp>
        <p:sp>
          <p:nvSpPr>
            <p:cNvPr id="221" name="Rectangle 220">
              <a:extLst>
                <a:ext uri="{FF2B5EF4-FFF2-40B4-BE49-F238E27FC236}">
                  <a16:creationId xmlns:a16="http://schemas.microsoft.com/office/drawing/2014/main" id="{8A8D1BAE-5B6C-88D3-5713-FA09D02A8461}"/>
                </a:ext>
              </a:extLst>
            </p:cNvPr>
            <p:cNvSpPr/>
            <p:nvPr/>
          </p:nvSpPr>
          <p:spPr bwMode="gray">
            <a:xfrm>
              <a:off x="5268437" y="311301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M</a:t>
              </a:r>
            </a:p>
          </p:txBody>
        </p:sp>
        <p:sp>
          <p:nvSpPr>
            <p:cNvPr id="222" name="Rectangle 221">
              <a:extLst>
                <a:ext uri="{FF2B5EF4-FFF2-40B4-BE49-F238E27FC236}">
                  <a16:creationId xmlns:a16="http://schemas.microsoft.com/office/drawing/2014/main" id="{03B2CD85-1C6F-CAF0-2201-897B94EBB725}"/>
                </a:ext>
              </a:extLst>
            </p:cNvPr>
            <p:cNvSpPr/>
            <p:nvPr/>
          </p:nvSpPr>
          <p:spPr bwMode="gray">
            <a:xfrm>
              <a:off x="5471074" y="311301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P</a:t>
              </a:r>
            </a:p>
          </p:txBody>
        </p:sp>
        <p:sp>
          <p:nvSpPr>
            <p:cNvPr id="223" name="Rectangle 222">
              <a:extLst>
                <a:ext uri="{FF2B5EF4-FFF2-40B4-BE49-F238E27FC236}">
                  <a16:creationId xmlns:a16="http://schemas.microsoft.com/office/drawing/2014/main" id="{1BAEEEC5-C4AB-FEE0-92E6-FEAD763FD920}"/>
                </a:ext>
              </a:extLst>
            </p:cNvPr>
            <p:cNvSpPr/>
            <p:nvPr/>
          </p:nvSpPr>
          <p:spPr bwMode="gray">
            <a:xfrm>
              <a:off x="5673711" y="311301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L</a:t>
              </a:r>
            </a:p>
          </p:txBody>
        </p:sp>
        <p:sp>
          <p:nvSpPr>
            <p:cNvPr id="224" name="Rectangle 223">
              <a:extLst>
                <a:ext uri="{FF2B5EF4-FFF2-40B4-BE49-F238E27FC236}">
                  <a16:creationId xmlns:a16="http://schemas.microsoft.com/office/drawing/2014/main" id="{F4F22901-B37A-EDA1-8BCD-78B7BD53D9FD}"/>
                </a:ext>
              </a:extLst>
            </p:cNvPr>
            <p:cNvSpPr/>
            <p:nvPr/>
          </p:nvSpPr>
          <p:spPr bwMode="gray">
            <a:xfrm>
              <a:off x="5876341" y="311301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E</a:t>
              </a:r>
            </a:p>
          </p:txBody>
        </p:sp>
      </p:grpSp>
      <p:grpSp>
        <p:nvGrpSpPr>
          <p:cNvPr id="225" name="Group 224">
            <a:extLst>
              <a:ext uri="{FF2B5EF4-FFF2-40B4-BE49-F238E27FC236}">
                <a16:creationId xmlns:a16="http://schemas.microsoft.com/office/drawing/2014/main" id="{CE3804C2-1AAE-1F2A-FAD3-E102EF0AE04B}"/>
              </a:ext>
            </a:extLst>
          </p:cNvPr>
          <p:cNvGrpSpPr/>
          <p:nvPr/>
        </p:nvGrpSpPr>
        <p:grpSpPr>
          <a:xfrm>
            <a:off x="4182322" y="3093915"/>
            <a:ext cx="3183564" cy="144016"/>
            <a:chOff x="2836793" y="3113016"/>
            <a:chExt cx="3183564" cy="144016"/>
          </a:xfrm>
        </p:grpSpPr>
        <p:sp>
          <p:nvSpPr>
            <p:cNvPr id="226" name="Rectangle 225">
              <a:extLst>
                <a:ext uri="{FF2B5EF4-FFF2-40B4-BE49-F238E27FC236}">
                  <a16:creationId xmlns:a16="http://schemas.microsoft.com/office/drawing/2014/main" id="{4FFE0497-BC78-74F9-6E0B-38A28E6BAD15}"/>
                </a:ext>
              </a:extLst>
            </p:cNvPr>
            <p:cNvSpPr/>
            <p:nvPr/>
          </p:nvSpPr>
          <p:spPr bwMode="gray">
            <a:xfrm>
              <a:off x="2836793" y="311301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E</a:t>
              </a:r>
            </a:p>
          </p:txBody>
        </p:sp>
        <p:sp>
          <p:nvSpPr>
            <p:cNvPr id="227" name="Rectangle 226">
              <a:extLst>
                <a:ext uri="{FF2B5EF4-FFF2-40B4-BE49-F238E27FC236}">
                  <a16:creationId xmlns:a16="http://schemas.microsoft.com/office/drawing/2014/main" id="{41ED89B4-492A-082D-E062-EBE27A017AA2}"/>
                </a:ext>
              </a:extLst>
            </p:cNvPr>
            <p:cNvSpPr/>
            <p:nvPr/>
          </p:nvSpPr>
          <p:spPr bwMode="gray">
            <a:xfrm>
              <a:off x="3039430" y="311301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M</a:t>
              </a:r>
            </a:p>
          </p:txBody>
        </p:sp>
        <p:sp>
          <p:nvSpPr>
            <p:cNvPr id="228" name="Rectangle 227">
              <a:extLst>
                <a:ext uri="{FF2B5EF4-FFF2-40B4-BE49-F238E27FC236}">
                  <a16:creationId xmlns:a16="http://schemas.microsoft.com/office/drawing/2014/main" id="{D02E7196-AC51-BAAE-9405-3E3481FDABF4}"/>
                </a:ext>
              </a:extLst>
            </p:cNvPr>
            <p:cNvSpPr/>
            <p:nvPr/>
          </p:nvSpPr>
          <p:spPr bwMode="gray">
            <a:xfrm>
              <a:off x="3242067" y="311301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G</a:t>
              </a:r>
            </a:p>
          </p:txBody>
        </p:sp>
        <p:sp>
          <p:nvSpPr>
            <p:cNvPr id="229" name="Rectangle 228">
              <a:extLst>
                <a:ext uri="{FF2B5EF4-FFF2-40B4-BE49-F238E27FC236}">
                  <a16:creationId xmlns:a16="http://schemas.microsoft.com/office/drawing/2014/main" id="{EA69506A-E2EF-A317-C941-CAEE87457E3C}"/>
                </a:ext>
              </a:extLst>
            </p:cNvPr>
            <p:cNvSpPr/>
            <p:nvPr/>
          </p:nvSpPr>
          <p:spPr bwMode="gray">
            <a:xfrm>
              <a:off x="3444704" y="311301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R</a:t>
              </a:r>
            </a:p>
          </p:txBody>
        </p:sp>
        <p:sp>
          <p:nvSpPr>
            <p:cNvPr id="230" name="Rectangle 229">
              <a:extLst>
                <a:ext uri="{FF2B5EF4-FFF2-40B4-BE49-F238E27FC236}">
                  <a16:creationId xmlns:a16="http://schemas.microsoft.com/office/drawing/2014/main" id="{79CBDC09-832D-4AC0-03D5-9834DCBFCFD2}"/>
                </a:ext>
              </a:extLst>
            </p:cNvPr>
            <p:cNvSpPr/>
            <p:nvPr/>
          </p:nvSpPr>
          <p:spPr bwMode="gray">
            <a:xfrm>
              <a:off x="3647341" y="311301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E</a:t>
              </a:r>
            </a:p>
          </p:txBody>
        </p:sp>
        <p:sp>
          <p:nvSpPr>
            <p:cNvPr id="231" name="Rectangle 230">
              <a:extLst>
                <a:ext uri="{FF2B5EF4-FFF2-40B4-BE49-F238E27FC236}">
                  <a16:creationId xmlns:a16="http://schemas.microsoft.com/office/drawing/2014/main" id="{266F7266-26EF-F865-0E2F-59DB3DC8458D}"/>
                </a:ext>
              </a:extLst>
            </p:cNvPr>
            <p:cNvSpPr/>
            <p:nvPr/>
          </p:nvSpPr>
          <p:spPr bwMode="gray">
            <a:xfrm>
              <a:off x="3849978" y="311301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S</a:t>
              </a:r>
            </a:p>
          </p:txBody>
        </p:sp>
        <p:sp>
          <p:nvSpPr>
            <p:cNvPr id="232" name="Rectangle 231">
              <a:extLst>
                <a:ext uri="{FF2B5EF4-FFF2-40B4-BE49-F238E27FC236}">
                  <a16:creationId xmlns:a16="http://schemas.microsoft.com/office/drawing/2014/main" id="{EC82EBA8-D877-6EF1-670A-1AB460DBDCB7}"/>
                </a:ext>
              </a:extLst>
            </p:cNvPr>
            <p:cNvSpPr/>
            <p:nvPr/>
          </p:nvSpPr>
          <p:spPr bwMode="gray">
            <a:xfrm>
              <a:off x="4052615" y="311301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O</a:t>
              </a:r>
            </a:p>
          </p:txBody>
        </p:sp>
        <p:sp>
          <p:nvSpPr>
            <p:cNvPr id="233" name="Rectangle 232">
              <a:extLst>
                <a:ext uri="{FF2B5EF4-FFF2-40B4-BE49-F238E27FC236}">
                  <a16:creationId xmlns:a16="http://schemas.microsoft.com/office/drawing/2014/main" id="{2F73B948-6A77-E86F-E9BE-CBD685A65F81}"/>
                </a:ext>
              </a:extLst>
            </p:cNvPr>
            <p:cNvSpPr/>
            <p:nvPr/>
          </p:nvSpPr>
          <p:spPr bwMode="gray">
            <a:xfrm>
              <a:off x="4255252" y="311301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R</a:t>
              </a:r>
            </a:p>
          </p:txBody>
        </p:sp>
        <p:sp>
          <p:nvSpPr>
            <p:cNvPr id="234" name="Rectangle 233">
              <a:extLst>
                <a:ext uri="{FF2B5EF4-FFF2-40B4-BE49-F238E27FC236}">
                  <a16:creationId xmlns:a16="http://schemas.microsoft.com/office/drawing/2014/main" id="{6C941224-C4A1-4D59-EAA1-AE0DF9F3543E}"/>
                </a:ext>
              </a:extLst>
            </p:cNvPr>
            <p:cNvSpPr/>
            <p:nvPr/>
          </p:nvSpPr>
          <p:spPr bwMode="gray">
            <a:xfrm>
              <a:off x="4457889" y="311301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E</a:t>
              </a:r>
            </a:p>
          </p:txBody>
        </p:sp>
        <p:sp>
          <p:nvSpPr>
            <p:cNvPr id="235" name="Rectangle 234">
              <a:extLst>
                <a:ext uri="{FF2B5EF4-FFF2-40B4-BE49-F238E27FC236}">
                  <a16:creationId xmlns:a16="http://schemas.microsoft.com/office/drawing/2014/main" id="{E9B8E079-F9F1-D07A-AF2F-FD4E821CB08E}"/>
                </a:ext>
              </a:extLst>
            </p:cNvPr>
            <p:cNvSpPr/>
            <p:nvPr/>
          </p:nvSpPr>
          <p:spPr bwMode="gray">
            <a:xfrm>
              <a:off x="4660526" y="311301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T</a:t>
              </a:r>
            </a:p>
          </p:txBody>
        </p:sp>
        <p:sp>
          <p:nvSpPr>
            <p:cNvPr id="236" name="Rectangle 235">
              <a:extLst>
                <a:ext uri="{FF2B5EF4-FFF2-40B4-BE49-F238E27FC236}">
                  <a16:creationId xmlns:a16="http://schemas.microsoft.com/office/drawing/2014/main" id="{B4CAB7D0-883E-05C9-AEC7-EC193C316232}"/>
                </a:ext>
              </a:extLst>
            </p:cNvPr>
            <p:cNvSpPr/>
            <p:nvPr/>
          </p:nvSpPr>
          <p:spPr bwMode="gray">
            <a:xfrm>
              <a:off x="4863163" y="311301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A</a:t>
              </a:r>
            </a:p>
          </p:txBody>
        </p:sp>
        <p:sp>
          <p:nvSpPr>
            <p:cNvPr id="237" name="Rectangle 236">
              <a:extLst>
                <a:ext uri="{FF2B5EF4-FFF2-40B4-BE49-F238E27FC236}">
                  <a16:creationId xmlns:a16="http://schemas.microsoft.com/office/drawing/2014/main" id="{B2C6027E-F954-7685-AD03-8789292C1783}"/>
                </a:ext>
              </a:extLst>
            </p:cNvPr>
            <p:cNvSpPr/>
            <p:nvPr/>
          </p:nvSpPr>
          <p:spPr bwMode="gray">
            <a:xfrm>
              <a:off x="5065800" y="311301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X</a:t>
              </a:r>
            </a:p>
          </p:txBody>
        </p:sp>
        <p:sp>
          <p:nvSpPr>
            <p:cNvPr id="238" name="Rectangle 237">
              <a:extLst>
                <a:ext uri="{FF2B5EF4-FFF2-40B4-BE49-F238E27FC236}">
                  <a16:creationId xmlns:a16="http://schemas.microsoft.com/office/drawing/2014/main" id="{51912116-D17B-1F27-5F05-2C9780E45FC0}"/>
                </a:ext>
              </a:extLst>
            </p:cNvPr>
            <p:cNvSpPr/>
            <p:nvPr/>
          </p:nvSpPr>
          <p:spPr bwMode="gray">
            <a:xfrm>
              <a:off x="5268437" y="311301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M</a:t>
              </a:r>
            </a:p>
          </p:txBody>
        </p:sp>
        <p:sp>
          <p:nvSpPr>
            <p:cNvPr id="239" name="Rectangle 238">
              <a:extLst>
                <a:ext uri="{FF2B5EF4-FFF2-40B4-BE49-F238E27FC236}">
                  <a16:creationId xmlns:a16="http://schemas.microsoft.com/office/drawing/2014/main" id="{92908B52-D8E3-46BB-46E2-6B3C988500F9}"/>
                </a:ext>
              </a:extLst>
            </p:cNvPr>
            <p:cNvSpPr/>
            <p:nvPr/>
          </p:nvSpPr>
          <p:spPr bwMode="gray">
            <a:xfrm>
              <a:off x="5471074" y="311301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P</a:t>
              </a:r>
            </a:p>
          </p:txBody>
        </p:sp>
        <p:sp>
          <p:nvSpPr>
            <p:cNvPr id="240" name="Rectangle 239">
              <a:extLst>
                <a:ext uri="{FF2B5EF4-FFF2-40B4-BE49-F238E27FC236}">
                  <a16:creationId xmlns:a16="http://schemas.microsoft.com/office/drawing/2014/main" id="{EB04F3FE-DDD6-C4D1-2F0C-CAB237B75A70}"/>
                </a:ext>
              </a:extLst>
            </p:cNvPr>
            <p:cNvSpPr/>
            <p:nvPr/>
          </p:nvSpPr>
          <p:spPr bwMode="gray">
            <a:xfrm>
              <a:off x="5673711" y="311301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E</a:t>
              </a:r>
            </a:p>
          </p:txBody>
        </p:sp>
        <p:sp>
          <p:nvSpPr>
            <p:cNvPr id="241" name="Rectangle 240">
              <a:extLst>
                <a:ext uri="{FF2B5EF4-FFF2-40B4-BE49-F238E27FC236}">
                  <a16:creationId xmlns:a16="http://schemas.microsoft.com/office/drawing/2014/main" id="{67A5F61C-403A-59C7-151E-8D87C9305A7E}"/>
                </a:ext>
              </a:extLst>
            </p:cNvPr>
            <p:cNvSpPr/>
            <p:nvPr/>
          </p:nvSpPr>
          <p:spPr bwMode="gray">
            <a:xfrm>
              <a:off x="5876341" y="311301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L</a:t>
              </a:r>
            </a:p>
          </p:txBody>
        </p:sp>
      </p:grpSp>
      <p:grpSp>
        <p:nvGrpSpPr>
          <p:cNvPr id="242" name="Group 241">
            <a:extLst>
              <a:ext uri="{FF2B5EF4-FFF2-40B4-BE49-F238E27FC236}">
                <a16:creationId xmlns:a16="http://schemas.microsoft.com/office/drawing/2014/main" id="{BBA122D9-307E-5304-483F-AF439BB30D1F}"/>
              </a:ext>
            </a:extLst>
          </p:cNvPr>
          <p:cNvGrpSpPr/>
          <p:nvPr/>
        </p:nvGrpSpPr>
        <p:grpSpPr>
          <a:xfrm>
            <a:off x="4182322" y="3958142"/>
            <a:ext cx="3183564" cy="144016"/>
            <a:chOff x="2836793" y="3113016"/>
            <a:chExt cx="3183564" cy="144016"/>
          </a:xfrm>
        </p:grpSpPr>
        <p:sp>
          <p:nvSpPr>
            <p:cNvPr id="243" name="Rectangle 242">
              <a:extLst>
                <a:ext uri="{FF2B5EF4-FFF2-40B4-BE49-F238E27FC236}">
                  <a16:creationId xmlns:a16="http://schemas.microsoft.com/office/drawing/2014/main" id="{676D996B-E319-941A-C7AB-10EEEABE2BBC}"/>
                </a:ext>
              </a:extLst>
            </p:cNvPr>
            <p:cNvSpPr/>
            <p:nvPr/>
          </p:nvSpPr>
          <p:spPr bwMode="gray">
            <a:xfrm>
              <a:off x="2836793" y="311301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E</a:t>
              </a:r>
            </a:p>
          </p:txBody>
        </p:sp>
        <p:sp>
          <p:nvSpPr>
            <p:cNvPr id="244" name="Rectangle 243">
              <a:extLst>
                <a:ext uri="{FF2B5EF4-FFF2-40B4-BE49-F238E27FC236}">
                  <a16:creationId xmlns:a16="http://schemas.microsoft.com/office/drawing/2014/main" id="{555688FE-6875-157B-A119-A2D2B96EF19D}"/>
                </a:ext>
              </a:extLst>
            </p:cNvPr>
            <p:cNvSpPr/>
            <p:nvPr/>
          </p:nvSpPr>
          <p:spPr bwMode="gray">
            <a:xfrm>
              <a:off x="3039430" y="311301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G</a:t>
              </a:r>
            </a:p>
          </p:txBody>
        </p:sp>
        <p:sp>
          <p:nvSpPr>
            <p:cNvPr id="245" name="Rectangle 244">
              <a:extLst>
                <a:ext uri="{FF2B5EF4-FFF2-40B4-BE49-F238E27FC236}">
                  <a16:creationId xmlns:a16="http://schemas.microsoft.com/office/drawing/2014/main" id="{BB34466F-7B22-6E26-78E8-031C1F9F4FF7}"/>
                </a:ext>
              </a:extLst>
            </p:cNvPr>
            <p:cNvSpPr/>
            <p:nvPr/>
          </p:nvSpPr>
          <p:spPr bwMode="gray">
            <a:xfrm>
              <a:off x="3242067" y="311301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M</a:t>
              </a:r>
            </a:p>
          </p:txBody>
        </p:sp>
        <p:sp>
          <p:nvSpPr>
            <p:cNvPr id="246" name="Rectangle 245">
              <a:extLst>
                <a:ext uri="{FF2B5EF4-FFF2-40B4-BE49-F238E27FC236}">
                  <a16:creationId xmlns:a16="http://schemas.microsoft.com/office/drawing/2014/main" id="{BEF34954-9FEB-4B1C-0E8C-2BC74C954619}"/>
                </a:ext>
              </a:extLst>
            </p:cNvPr>
            <p:cNvSpPr/>
            <p:nvPr/>
          </p:nvSpPr>
          <p:spPr bwMode="gray">
            <a:xfrm>
              <a:off x="3444704" y="311301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R</a:t>
              </a:r>
            </a:p>
          </p:txBody>
        </p:sp>
        <p:sp>
          <p:nvSpPr>
            <p:cNvPr id="247" name="Rectangle 246">
              <a:extLst>
                <a:ext uri="{FF2B5EF4-FFF2-40B4-BE49-F238E27FC236}">
                  <a16:creationId xmlns:a16="http://schemas.microsoft.com/office/drawing/2014/main" id="{C56B3123-CC97-7F53-E8C8-9C54B54EC642}"/>
                </a:ext>
              </a:extLst>
            </p:cNvPr>
            <p:cNvSpPr/>
            <p:nvPr/>
          </p:nvSpPr>
          <p:spPr bwMode="gray">
            <a:xfrm>
              <a:off x="3647341" y="311301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E</a:t>
              </a:r>
            </a:p>
          </p:txBody>
        </p:sp>
        <p:sp>
          <p:nvSpPr>
            <p:cNvPr id="248" name="Rectangle 247">
              <a:extLst>
                <a:ext uri="{FF2B5EF4-FFF2-40B4-BE49-F238E27FC236}">
                  <a16:creationId xmlns:a16="http://schemas.microsoft.com/office/drawing/2014/main" id="{4311B68C-1958-19A6-95C1-C825380FCAB4}"/>
                </a:ext>
              </a:extLst>
            </p:cNvPr>
            <p:cNvSpPr/>
            <p:nvPr/>
          </p:nvSpPr>
          <p:spPr bwMode="gray">
            <a:xfrm>
              <a:off x="3849978" y="311301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O</a:t>
              </a:r>
            </a:p>
          </p:txBody>
        </p:sp>
        <p:sp>
          <p:nvSpPr>
            <p:cNvPr id="249" name="Rectangle 248">
              <a:extLst>
                <a:ext uri="{FF2B5EF4-FFF2-40B4-BE49-F238E27FC236}">
                  <a16:creationId xmlns:a16="http://schemas.microsoft.com/office/drawing/2014/main" id="{73584BE0-7211-1701-1968-D38A3D396EED}"/>
                </a:ext>
              </a:extLst>
            </p:cNvPr>
            <p:cNvSpPr/>
            <p:nvPr/>
          </p:nvSpPr>
          <p:spPr bwMode="gray">
            <a:xfrm>
              <a:off x="4052615" y="311301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R</a:t>
              </a:r>
            </a:p>
          </p:txBody>
        </p:sp>
        <p:sp>
          <p:nvSpPr>
            <p:cNvPr id="250" name="Rectangle 249">
              <a:extLst>
                <a:ext uri="{FF2B5EF4-FFF2-40B4-BE49-F238E27FC236}">
                  <a16:creationId xmlns:a16="http://schemas.microsoft.com/office/drawing/2014/main" id="{57BE1DC1-0825-CF01-87F3-AF54EE5A6AC2}"/>
                </a:ext>
              </a:extLst>
            </p:cNvPr>
            <p:cNvSpPr/>
            <p:nvPr/>
          </p:nvSpPr>
          <p:spPr bwMode="gray">
            <a:xfrm>
              <a:off x="4255252" y="311301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S</a:t>
              </a:r>
            </a:p>
          </p:txBody>
        </p:sp>
        <p:sp>
          <p:nvSpPr>
            <p:cNvPr id="251" name="Rectangle 250">
              <a:extLst>
                <a:ext uri="{FF2B5EF4-FFF2-40B4-BE49-F238E27FC236}">
                  <a16:creationId xmlns:a16="http://schemas.microsoft.com/office/drawing/2014/main" id="{12F484D9-B548-1583-4408-58A7F310B67C}"/>
                </a:ext>
              </a:extLst>
            </p:cNvPr>
            <p:cNvSpPr/>
            <p:nvPr/>
          </p:nvSpPr>
          <p:spPr bwMode="gray">
            <a:xfrm>
              <a:off x="4457889" y="311301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A</a:t>
              </a:r>
            </a:p>
          </p:txBody>
        </p:sp>
        <p:sp>
          <p:nvSpPr>
            <p:cNvPr id="252" name="Rectangle 251">
              <a:extLst>
                <a:ext uri="{FF2B5EF4-FFF2-40B4-BE49-F238E27FC236}">
                  <a16:creationId xmlns:a16="http://schemas.microsoft.com/office/drawing/2014/main" id="{17F7BA47-B903-1202-95B7-5136034807F2}"/>
                </a:ext>
              </a:extLst>
            </p:cNvPr>
            <p:cNvSpPr/>
            <p:nvPr/>
          </p:nvSpPr>
          <p:spPr bwMode="gray">
            <a:xfrm>
              <a:off x="4660526" y="311301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E</a:t>
              </a:r>
            </a:p>
          </p:txBody>
        </p:sp>
        <p:sp>
          <p:nvSpPr>
            <p:cNvPr id="253" name="Rectangle 252">
              <a:extLst>
                <a:ext uri="{FF2B5EF4-FFF2-40B4-BE49-F238E27FC236}">
                  <a16:creationId xmlns:a16="http://schemas.microsoft.com/office/drawing/2014/main" id="{9E01CCF7-4763-3B9E-4099-D57BE9836687}"/>
                </a:ext>
              </a:extLst>
            </p:cNvPr>
            <p:cNvSpPr/>
            <p:nvPr/>
          </p:nvSpPr>
          <p:spPr bwMode="gray">
            <a:xfrm>
              <a:off x="4863163" y="311301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T</a:t>
              </a:r>
            </a:p>
          </p:txBody>
        </p:sp>
        <p:sp>
          <p:nvSpPr>
            <p:cNvPr id="254" name="Rectangle 253">
              <a:extLst>
                <a:ext uri="{FF2B5EF4-FFF2-40B4-BE49-F238E27FC236}">
                  <a16:creationId xmlns:a16="http://schemas.microsoft.com/office/drawing/2014/main" id="{2D58426A-BAA1-6CE3-BB80-B98311C8F7EA}"/>
                </a:ext>
              </a:extLst>
            </p:cNvPr>
            <p:cNvSpPr/>
            <p:nvPr/>
          </p:nvSpPr>
          <p:spPr bwMode="gray">
            <a:xfrm>
              <a:off x="5065800" y="311301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X</a:t>
              </a:r>
            </a:p>
          </p:txBody>
        </p:sp>
        <p:sp>
          <p:nvSpPr>
            <p:cNvPr id="255" name="Rectangle 254">
              <a:extLst>
                <a:ext uri="{FF2B5EF4-FFF2-40B4-BE49-F238E27FC236}">
                  <a16:creationId xmlns:a16="http://schemas.microsoft.com/office/drawing/2014/main" id="{9DFEB7F7-C3A0-5A97-6474-B32D7DE33326}"/>
                </a:ext>
              </a:extLst>
            </p:cNvPr>
            <p:cNvSpPr/>
            <p:nvPr/>
          </p:nvSpPr>
          <p:spPr bwMode="gray">
            <a:xfrm>
              <a:off x="5268437" y="311301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E</a:t>
              </a:r>
            </a:p>
          </p:txBody>
        </p:sp>
        <p:sp>
          <p:nvSpPr>
            <p:cNvPr id="256" name="Rectangle 255">
              <a:extLst>
                <a:ext uri="{FF2B5EF4-FFF2-40B4-BE49-F238E27FC236}">
                  <a16:creationId xmlns:a16="http://schemas.microsoft.com/office/drawing/2014/main" id="{7DB350B5-18E2-2A27-40A0-BE8EFC0F3D86}"/>
                </a:ext>
              </a:extLst>
            </p:cNvPr>
            <p:cNvSpPr/>
            <p:nvPr/>
          </p:nvSpPr>
          <p:spPr bwMode="gray">
            <a:xfrm>
              <a:off x="5471074" y="311301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L</a:t>
              </a:r>
            </a:p>
          </p:txBody>
        </p:sp>
        <p:sp>
          <p:nvSpPr>
            <p:cNvPr id="257" name="Rectangle 256">
              <a:extLst>
                <a:ext uri="{FF2B5EF4-FFF2-40B4-BE49-F238E27FC236}">
                  <a16:creationId xmlns:a16="http://schemas.microsoft.com/office/drawing/2014/main" id="{8CBE2536-3CA3-0242-6589-126ABED4BB0B}"/>
                </a:ext>
              </a:extLst>
            </p:cNvPr>
            <p:cNvSpPr/>
            <p:nvPr/>
          </p:nvSpPr>
          <p:spPr bwMode="gray">
            <a:xfrm>
              <a:off x="5673711" y="311301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M</a:t>
              </a:r>
            </a:p>
          </p:txBody>
        </p:sp>
        <p:sp>
          <p:nvSpPr>
            <p:cNvPr id="258" name="Rectangle 257">
              <a:extLst>
                <a:ext uri="{FF2B5EF4-FFF2-40B4-BE49-F238E27FC236}">
                  <a16:creationId xmlns:a16="http://schemas.microsoft.com/office/drawing/2014/main" id="{53E32601-BAA0-C11D-E401-CBE53CAB54F7}"/>
                </a:ext>
              </a:extLst>
            </p:cNvPr>
            <p:cNvSpPr/>
            <p:nvPr/>
          </p:nvSpPr>
          <p:spPr bwMode="gray">
            <a:xfrm>
              <a:off x="5876341" y="311301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P</a:t>
              </a:r>
            </a:p>
          </p:txBody>
        </p:sp>
      </p:grpSp>
      <p:grpSp>
        <p:nvGrpSpPr>
          <p:cNvPr id="259" name="Group 258">
            <a:extLst>
              <a:ext uri="{FF2B5EF4-FFF2-40B4-BE49-F238E27FC236}">
                <a16:creationId xmlns:a16="http://schemas.microsoft.com/office/drawing/2014/main" id="{850B3A73-54C6-2B04-D735-FEF365FD6894}"/>
              </a:ext>
            </a:extLst>
          </p:cNvPr>
          <p:cNvGrpSpPr/>
          <p:nvPr/>
        </p:nvGrpSpPr>
        <p:grpSpPr>
          <a:xfrm>
            <a:off x="4182322" y="4462329"/>
            <a:ext cx="3183564" cy="144016"/>
            <a:chOff x="2836793" y="3113016"/>
            <a:chExt cx="3183564" cy="144016"/>
          </a:xfrm>
        </p:grpSpPr>
        <p:sp>
          <p:nvSpPr>
            <p:cNvPr id="260" name="Rectangle 259">
              <a:extLst>
                <a:ext uri="{FF2B5EF4-FFF2-40B4-BE49-F238E27FC236}">
                  <a16:creationId xmlns:a16="http://schemas.microsoft.com/office/drawing/2014/main" id="{EFB5A4A6-A2E2-8C46-544F-07F420B5A3A4}"/>
                </a:ext>
              </a:extLst>
            </p:cNvPr>
            <p:cNvSpPr/>
            <p:nvPr/>
          </p:nvSpPr>
          <p:spPr bwMode="gray">
            <a:xfrm>
              <a:off x="2836793" y="311301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E</a:t>
              </a:r>
            </a:p>
          </p:txBody>
        </p:sp>
        <p:sp>
          <p:nvSpPr>
            <p:cNvPr id="261" name="Rectangle 260">
              <a:extLst>
                <a:ext uri="{FF2B5EF4-FFF2-40B4-BE49-F238E27FC236}">
                  <a16:creationId xmlns:a16="http://schemas.microsoft.com/office/drawing/2014/main" id="{5050E50F-3695-EB5A-6001-B562FF49A48A}"/>
                </a:ext>
              </a:extLst>
            </p:cNvPr>
            <p:cNvSpPr/>
            <p:nvPr/>
          </p:nvSpPr>
          <p:spPr bwMode="gray">
            <a:xfrm>
              <a:off x="3039430" y="311301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E</a:t>
              </a:r>
            </a:p>
          </p:txBody>
        </p:sp>
        <p:sp>
          <p:nvSpPr>
            <p:cNvPr id="262" name="Rectangle 261">
              <a:extLst>
                <a:ext uri="{FF2B5EF4-FFF2-40B4-BE49-F238E27FC236}">
                  <a16:creationId xmlns:a16="http://schemas.microsoft.com/office/drawing/2014/main" id="{BB04C052-01BD-2190-734D-407FA26FEC0A}"/>
                </a:ext>
              </a:extLst>
            </p:cNvPr>
            <p:cNvSpPr/>
            <p:nvPr/>
          </p:nvSpPr>
          <p:spPr bwMode="gray">
            <a:xfrm>
              <a:off x="3242067" y="311301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G</a:t>
              </a:r>
            </a:p>
          </p:txBody>
        </p:sp>
        <p:sp>
          <p:nvSpPr>
            <p:cNvPr id="263" name="Rectangle 262">
              <a:extLst>
                <a:ext uri="{FF2B5EF4-FFF2-40B4-BE49-F238E27FC236}">
                  <a16:creationId xmlns:a16="http://schemas.microsoft.com/office/drawing/2014/main" id="{8D375848-C590-1CDA-8045-8D0D551FA80D}"/>
                </a:ext>
              </a:extLst>
            </p:cNvPr>
            <p:cNvSpPr/>
            <p:nvPr/>
          </p:nvSpPr>
          <p:spPr bwMode="gray">
            <a:xfrm>
              <a:off x="3444704" y="311301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M</a:t>
              </a:r>
            </a:p>
          </p:txBody>
        </p:sp>
        <p:sp>
          <p:nvSpPr>
            <p:cNvPr id="264" name="Rectangle 263">
              <a:extLst>
                <a:ext uri="{FF2B5EF4-FFF2-40B4-BE49-F238E27FC236}">
                  <a16:creationId xmlns:a16="http://schemas.microsoft.com/office/drawing/2014/main" id="{5578F6E0-396A-DA20-C310-93508DB62832}"/>
                </a:ext>
              </a:extLst>
            </p:cNvPr>
            <p:cNvSpPr/>
            <p:nvPr/>
          </p:nvSpPr>
          <p:spPr bwMode="gray">
            <a:xfrm>
              <a:off x="3647341" y="311301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O</a:t>
              </a:r>
            </a:p>
          </p:txBody>
        </p:sp>
        <p:sp>
          <p:nvSpPr>
            <p:cNvPr id="265" name="Rectangle 264">
              <a:extLst>
                <a:ext uri="{FF2B5EF4-FFF2-40B4-BE49-F238E27FC236}">
                  <a16:creationId xmlns:a16="http://schemas.microsoft.com/office/drawing/2014/main" id="{B0ED21FF-B124-E8DF-B62F-09929D9E325B}"/>
                </a:ext>
              </a:extLst>
            </p:cNvPr>
            <p:cNvSpPr/>
            <p:nvPr/>
          </p:nvSpPr>
          <p:spPr bwMode="gray">
            <a:xfrm>
              <a:off x="3849978" y="311301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R</a:t>
              </a:r>
            </a:p>
          </p:txBody>
        </p:sp>
        <p:sp>
          <p:nvSpPr>
            <p:cNvPr id="266" name="Rectangle 265">
              <a:extLst>
                <a:ext uri="{FF2B5EF4-FFF2-40B4-BE49-F238E27FC236}">
                  <a16:creationId xmlns:a16="http://schemas.microsoft.com/office/drawing/2014/main" id="{5E17FA6D-A2EC-E7D7-E029-B52FF112988E}"/>
                </a:ext>
              </a:extLst>
            </p:cNvPr>
            <p:cNvSpPr/>
            <p:nvPr/>
          </p:nvSpPr>
          <p:spPr bwMode="gray">
            <a:xfrm>
              <a:off x="4052615" y="311301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R</a:t>
              </a:r>
            </a:p>
          </p:txBody>
        </p:sp>
        <p:sp>
          <p:nvSpPr>
            <p:cNvPr id="267" name="Rectangle 266">
              <a:extLst>
                <a:ext uri="{FF2B5EF4-FFF2-40B4-BE49-F238E27FC236}">
                  <a16:creationId xmlns:a16="http://schemas.microsoft.com/office/drawing/2014/main" id="{11917883-6645-1F3F-539A-DACDB4522DDA}"/>
                </a:ext>
              </a:extLst>
            </p:cNvPr>
            <p:cNvSpPr/>
            <p:nvPr/>
          </p:nvSpPr>
          <p:spPr bwMode="gray">
            <a:xfrm>
              <a:off x="4255252" y="311301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S</a:t>
              </a:r>
            </a:p>
          </p:txBody>
        </p:sp>
        <p:sp>
          <p:nvSpPr>
            <p:cNvPr id="268" name="Rectangle 267">
              <a:extLst>
                <a:ext uri="{FF2B5EF4-FFF2-40B4-BE49-F238E27FC236}">
                  <a16:creationId xmlns:a16="http://schemas.microsoft.com/office/drawing/2014/main" id="{01DFD24C-9A45-D6F1-DDE3-BFB0A103C5D1}"/>
                </a:ext>
              </a:extLst>
            </p:cNvPr>
            <p:cNvSpPr/>
            <p:nvPr/>
          </p:nvSpPr>
          <p:spPr bwMode="gray">
            <a:xfrm>
              <a:off x="4457889" y="311301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A</a:t>
              </a:r>
            </a:p>
          </p:txBody>
        </p:sp>
        <p:sp>
          <p:nvSpPr>
            <p:cNvPr id="269" name="Rectangle 268">
              <a:extLst>
                <a:ext uri="{FF2B5EF4-FFF2-40B4-BE49-F238E27FC236}">
                  <a16:creationId xmlns:a16="http://schemas.microsoft.com/office/drawing/2014/main" id="{645FB568-3A98-E5F2-2C02-4A83554BC60F}"/>
                </a:ext>
              </a:extLst>
            </p:cNvPr>
            <p:cNvSpPr/>
            <p:nvPr/>
          </p:nvSpPr>
          <p:spPr bwMode="gray">
            <a:xfrm>
              <a:off x="4660526" y="311301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E</a:t>
              </a:r>
            </a:p>
          </p:txBody>
        </p:sp>
        <p:sp>
          <p:nvSpPr>
            <p:cNvPr id="270" name="Rectangle 269">
              <a:extLst>
                <a:ext uri="{FF2B5EF4-FFF2-40B4-BE49-F238E27FC236}">
                  <a16:creationId xmlns:a16="http://schemas.microsoft.com/office/drawing/2014/main" id="{1D3AC7F5-AC58-D998-328C-4ECC941BAF65}"/>
                </a:ext>
              </a:extLst>
            </p:cNvPr>
            <p:cNvSpPr/>
            <p:nvPr/>
          </p:nvSpPr>
          <p:spPr bwMode="gray">
            <a:xfrm>
              <a:off x="4863163" y="311301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E</a:t>
              </a:r>
            </a:p>
          </p:txBody>
        </p:sp>
        <p:sp>
          <p:nvSpPr>
            <p:cNvPr id="271" name="Rectangle 270">
              <a:extLst>
                <a:ext uri="{FF2B5EF4-FFF2-40B4-BE49-F238E27FC236}">
                  <a16:creationId xmlns:a16="http://schemas.microsoft.com/office/drawing/2014/main" id="{10356296-D423-761A-C3FF-972AA3F15515}"/>
                </a:ext>
              </a:extLst>
            </p:cNvPr>
            <p:cNvSpPr/>
            <p:nvPr/>
          </p:nvSpPr>
          <p:spPr bwMode="gray">
            <a:xfrm>
              <a:off x="5065800" y="311301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L</a:t>
              </a:r>
            </a:p>
          </p:txBody>
        </p:sp>
        <p:sp>
          <p:nvSpPr>
            <p:cNvPr id="272" name="Rectangle 271">
              <a:extLst>
                <a:ext uri="{FF2B5EF4-FFF2-40B4-BE49-F238E27FC236}">
                  <a16:creationId xmlns:a16="http://schemas.microsoft.com/office/drawing/2014/main" id="{CF14B53A-D828-0FA6-1AF6-6E4B23976EF1}"/>
                </a:ext>
              </a:extLst>
            </p:cNvPr>
            <p:cNvSpPr/>
            <p:nvPr/>
          </p:nvSpPr>
          <p:spPr bwMode="gray">
            <a:xfrm>
              <a:off x="5268437" y="311301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M</a:t>
              </a:r>
            </a:p>
          </p:txBody>
        </p:sp>
        <p:sp>
          <p:nvSpPr>
            <p:cNvPr id="273" name="Rectangle 272">
              <a:extLst>
                <a:ext uri="{FF2B5EF4-FFF2-40B4-BE49-F238E27FC236}">
                  <a16:creationId xmlns:a16="http://schemas.microsoft.com/office/drawing/2014/main" id="{D1D07F5F-D830-38C8-9EA7-BDE50A0B1F80}"/>
                </a:ext>
              </a:extLst>
            </p:cNvPr>
            <p:cNvSpPr/>
            <p:nvPr/>
          </p:nvSpPr>
          <p:spPr bwMode="gray">
            <a:xfrm>
              <a:off x="5471074" y="311301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P</a:t>
              </a:r>
            </a:p>
          </p:txBody>
        </p:sp>
        <p:sp>
          <p:nvSpPr>
            <p:cNvPr id="274" name="Rectangle 273">
              <a:extLst>
                <a:ext uri="{FF2B5EF4-FFF2-40B4-BE49-F238E27FC236}">
                  <a16:creationId xmlns:a16="http://schemas.microsoft.com/office/drawing/2014/main" id="{EA4679A6-1274-0F9F-5859-41332E600622}"/>
                </a:ext>
              </a:extLst>
            </p:cNvPr>
            <p:cNvSpPr/>
            <p:nvPr/>
          </p:nvSpPr>
          <p:spPr bwMode="gray">
            <a:xfrm>
              <a:off x="5673711" y="311301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T</a:t>
              </a:r>
            </a:p>
          </p:txBody>
        </p:sp>
        <p:sp>
          <p:nvSpPr>
            <p:cNvPr id="275" name="Rectangle 274">
              <a:extLst>
                <a:ext uri="{FF2B5EF4-FFF2-40B4-BE49-F238E27FC236}">
                  <a16:creationId xmlns:a16="http://schemas.microsoft.com/office/drawing/2014/main" id="{1DCAAF49-079D-6C7A-0344-BC379874A7C9}"/>
                </a:ext>
              </a:extLst>
            </p:cNvPr>
            <p:cNvSpPr/>
            <p:nvPr/>
          </p:nvSpPr>
          <p:spPr bwMode="gray">
            <a:xfrm>
              <a:off x="5876341" y="311301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X</a:t>
              </a:r>
            </a:p>
          </p:txBody>
        </p:sp>
      </p:grpSp>
      <p:grpSp>
        <p:nvGrpSpPr>
          <p:cNvPr id="276" name="Group 275">
            <a:extLst>
              <a:ext uri="{FF2B5EF4-FFF2-40B4-BE49-F238E27FC236}">
                <a16:creationId xmlns:a16="http://schemas.microsoft.com/office/drawing/2014/main" id="{8EEA0241-D7AD-BABD-99BC-F58CFC6F271E}"/>
              </a:ext>
            </a:extLst>
          </p:cNvPr>
          <p:cNvGrpSpPr/>
          <p:nvPr/>
        </p:nvGrpSpPr>
        <p:grpSpPr>
          <a:xfrm>
            <a:off x="4182322" y="4891483"/>
            <a:ext cx="3183564" cy="144016"/>
            <a:chOff x="2836793" y="3113016"/>
            <a:chExt cx="3183564" cy="144016"/>
          </a:xfrm>
        </p:grpSpPr>
        <p:sp>
          <p:nvSpPr>
            <p:cNvPr id="277" name="Rectangle 276">
              <a:extLst>
                <a:ext uri="{FF2B5EF4-FFF2-40B4-BE49-F238E27FC236}">
                  <a16:creationId xmlns:a16="http://schemas.microsoft.com/office/drawing/2014/main" id="{B38272DA-559D-F0BA-35FA-B469390BDBF9}"/>
                </a:ext>
              </a:extLst>
            </p:cNvPr>
            <p:cNvSpPr/>
            <p:nvPr/>
          </p:nvSpPr>
          <p:spPr bwMode="gray">
            <a:xfrm>
              <a:off x="2836793" y="311301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A</a:t>
              </a:r>
            </a:p>
          </p:txBody>
        </p:sp>
        <p:sp>
          <p:nvSpPr>
            <p:cNvPr id="278" name="Rectangle 277">
              <a:extLst>
                <a:ext uri="{FF2B5EF4-FFF2-40B4-BE49-F238E27FC236}">
                  <a16:creationId xmlns:a16="http://schemas.microsoft.com/office/drawing/2014/main" id="{F6108DD5-B77C-482F-E296-2AFAB164CB33}"/>
                </a:ext>
              </a:extLst>
            </p:cNvPr>
            <p:cNvSpPr/>
            <p:nvPr/>
          </p:nvSpPr>
          <p:spPr bwMode="gray">
            <a:xfrm>
              <a:off x="3039430" y="311301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E</a:t>
              </a:r>
            </a:p>
          </p:txBody>
        </p:sp>
        <p:sp>
          <p:nvSpPr>
            <p:cNvPr id="279" name="Rectangle 278">
              <a:extLst>
                <a:ext uri="{FF2B5EF4-FFF2-40B4-BE49-F238E27FC236}">
                  <a16:creationId xmlns:a16="http://schemas.microsoft.com/office/drawing/2014/main" id="{8F6F8FCC-11CA-C6B3-81FF-C53BF03703C2}"/>
                </a:ext>
              </a:extLst>
            </p:cNvPr>
            <p:cNvSpPr/>
            <p:nvPr/>
          </p:nvSpPr>
          <p:spPr bwMode="gray">
            <a:xfrm>
              <a:off x="3242067" y="311301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E</a:t>
              </a:r>
            </a:p>
          </p:txBody>
        </p:sp>
        <p:sp>
          <p:nvSpPr>
            <p:cNvPr id="280" name="Rectangle 279">
              <a:extLst>
                <a:ext uri="{FF2B5EF4-FFF2-40B4-BE49-F238E27FC236}">
                  <a16:creationId xmlns:a16="http://schemas.microsoft.com/office/drawing/2014/main" id="{FB554F38-A297-F4C2-218E-7B7C9E9C3509}"/>
                </a:ext>
              </a:extLst>
            </p:cNvPr>
            <p:cNvSpPr/>
            <p:nvPr/>
          </p:nvSpPr>
          <p:spPr bwMode="gray">
            <a:xfrm>
              <a:off x="3444704" y="311301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E</a:t>
              </a:r>
            </a:p>
          </p:txBody>
        </p:sp>
        <p:sp>
          <p:nvSpPr>
            <p:cNvPr id="281" name="Rectangle 280">
              <a:extLst>
                <a:ext uri="{FF2B5EF4-FFF2-40B4-BE49-F238E27FC236}">
                  <a16:creationId xmlns:a16="http://schemas.microsoft.com/office/drawing/2014/main" id="{9B85AD2C-6944-1142-D70B-58808F746D10}"/>
                </a:ext>
              </a:extLst>
            </p:cNvPr>
            <p:cNvSpPr/>
            <p:nvPr/>
          </p:nvSpPr>
          <p:spPr bwMode="gray">
            <a:xfrm>
              <a:off x="3647341" y="311301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E</a:t>
              </a:r>
            </a:p>
          </p:txBody>
        </p:sp>
        <p:sp>
          <p:nvSpPr>
            <p:cNvPr id="282" name="Rectangle 281">
              <a:extLst>
                <a:ext uri="{FF2B5EF4-FFF2-40B4-BE49-F238E27FC236}">
                  <a16:creationId xmlns:a16="http://schemas.microsoft.com/office/drawing/2014/main" id="{67F72654-60C7-D1B6-9260-EFAE539D91A7}"/>
                </a:ext>
              </a:extLst>
            </p:cNvPr>
            <p:cNvSpPr/>
            <p:nvPr/>
          </p:nvSpPr>
          <p:spPr bwMode="gray">
            <a:xfrm>
              <a:off x="3849978" y="311301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G</a:t>
              </a:r>
            </a:p>
          </p:txBody>
        </p:sp>
        <p:sp>
          <p:nvSpPr>
            <p:cNvPr id="283" name="Rectangle 282">
              <a:extLst>
                <a:ext uri="{FF2B5EF4-FFF2-40B4-BE49-F238E27FC236}">
                  <a16:creationId xmlns:a16="http://schemas.microsoft.com/office/drawing/2014/main" id="{C9C1C7E9-AFFB-6F69-6D87-9D4E41E5A74E}"/>
                </a:ext>
              </a:extLst>
            </p:cNvPr>
            <p:cNvSpPr/>
            <p:nvPr/>
          </p:nvSpPr>
          <p:spPr bwMode="gray">
            <a:xfrm>
              <a:off x="4052615" y="311301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L</a:t>
              </a:r>
            </a:p>
          </p:txBody>
        </p:sp>
        <p:sp>
          <p:nvSpPr>
            <p:cNvPr id="284" name="Rectangle 283">
              <a:extLst>
                <a:ext uri="{FF2B5EF4-FFF2-40B4-BE49-F238E27FC236}">
                  <a16:creationId xmlns:a16="http://schemas.microsoft.com/office/drawing/2014/main" id="{77C722E2-8D99-BB25-0E3A-E2FBA7895C53}"/>
                </a:ext>
              </a:extLst>
            </p:cNvPr>
            <p:cNvSpPr/>
            <p:nvPr/>
          </p:nvSpPr>
          <p:spPr bwMode="gray">
            <a:xfrm>
              <a:off x="4255252" y="311301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M</a:t>
              </a:r>
            </a:p>
          </p:txBody>
        </p:sp>
        <p:sp>
          <p:nvSpPr>
            <p:cNvPr id="285" name="Rectangle 284">
              <a:extLst>
                <a:ext uri="{FF2B5EF4-FFF2-40B4-BE49-F238E27FC236}">
                  <a16:creationId xmlns:a16="http://schemas.microsoft.com/office/drawing/2014/main" id="{E8EAC417-54A9-A677-CF03-5D4AD0BA203E}"/>
                </a:ext>
              </a:extLst>
            </p:cNvPr>
            <p:cNvSpPr/>
            <p:nvPr/>
          </p:nvSpPr>
          <p:spPr bwMode="gray">
            <a:xfrm>
              <a:off x="4457889" y="311301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M</a:t>
              </a:r>
            </a:p>
          </p:txBody>
        </p:sp>
        <p:sp>
          <p:nvSpPr>
            <p:cNvPr id="286" name="Rectangle 285">
              <a:extLst>
                <a:ext uri="{FF2B5EF4-FFF2-40B4-BE49-F238E27FC236}">
                  <a16:creationId xmlns:a16="http://schemas.microsoft.com/office/drawing/2014/main" id="{D45E613A-0FD9-F9DD-3941-92671B20E8CD}"/>
                </a:ext>
              </a:extLst>
            </p:cNvPr>
            <p:cNvSpPr/>
            <p:nvPr/>
          </p:nvSpPr>
          <p:spPr bwMode="gray">
            <a:xfrm>
              <a:off x="4660526" y="311301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O</a:t>
              </a:r>
            </a:p>
          </p:txBody>
        </p:sp>
        <p:sp>
          <p:nvSpPr>
            <p:cNvPr id="287" name="Rectangle 286">
              <a:extLst>
                <a:ext uri="{FF2B5EF4-FFF2-40B4-BE49-F238E27FC236}">
                  <a16:creationId xmlns:a16="http://schemas.microsoft.com/office/drawing/2014/main" id="{736A9595-C83A-AF93-A5E0-3C11AC788660}"/>
                </a:ext>
              </a:extLst>
            </p:cNvPr>
            <p:cNvSpPr/>
            <p:nvPr/>
          </p:nvSpPr>
          <p:spPr bwMode="gray">
            <a:xfrm>
              <a:off x="4863163" y="311301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P</a:t>
              </a:r>
            </a:p>
          </p:txBody>
        </p:sp>
        <p:sp>
          <p:nvSpPr>
            <p:cNvPr id="288" name="Rectangle 287">
              <a:extLst>
                <a:ext uri="{FF2B5EF4-FFF2-40B4-BE49-F238E27FC236}">
                  <a16:creationId xmlns:a16="http://schemas.microsoft.com/office/drawing/2014/main" id="{AA15CEAC-9E38-FD7B-F4BF-4D65717FA89F}"/>
                </a:ext>
              </a:extLst>
            </p:cNvPr>
            <p:cNvSpPr/>
            <p:nvPr/>
          </p:nvSpPr>
          <p:spPr bwMode="gray">
            <a:xfrm>
              <a:off x="5065800" y="311301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R</a:t>
              </a:r>
            </a:p>
          </p:txBody>
        </p:sp>
        <p:sp>
          <p:nvSpPr>
            <p:cNvPr id="289" name="Rectangle 288">
              <a:extLst>
                <a:ext uri="{FF2B5EF4-FFF2-40B4-BE49-F238E27FC236}">
                  <a16:creationId xmlns:a16="http://schemas.microsoft.com/office/drawing/2014/main" id="{0CB4B126-7B78-D086-DC98-7EA5F8866817}"/>
                </a:ext>
              </a:extLst>
            </p:cNvPr>
            <p:cNvSpPr/>
            <p:nvPr/>
          </p:nvSpPr>
          <p:spPr bwMode="gray">
            <a:xfrm>
              <a:off x="5268437" y="311301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R</a:t>
              </a:r>
            </a:p>
          </p:txBody>
        </p:sp>
        <p:sp>
          <p:nvSpPr>
            <p:cNvPr id="290" name="Rectangle 289">
              <a:extLst>
                <a:ext uri="{FF2B5EF4-FFF2-40B4-BE49-F238E27FC236}">
                  <a16:creationId xmlns:a16="http://schemas.microsoft.com/office/drawing/2014/main" id="{A811B9BD-9F87-14C1-CE7D-1CD0CDB1F092}"/>
                </a:ext>
              </a:extLst>
            </p:cNvPr>
            <p:cNvSpPr/>
            <p:nvPr/>
          </p:nvSpPr>
          <p:spPr bwMode="gray">
            <a:xfrm>
              <a:off x="5471074" y="311301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S</a:t>
              </a:r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1EE9FC44-73AE-9A13-A01D-D3EAEEC43A07}"/>
                </a:ext>
              </a:extLst>
            </p:cNvPr>
            <p:cNvSpPr/>
            <p:nvPr/>
          </p:nvSpPr>
          <p:spPr bwMode="gray">
            <a:xfrm>
              <a:off x="5673711" y="311301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T</a:t>
              </a:r>
            </a:p>
          </p:txBody>
        </p:sp>
        <p:sp>
          <p:nvSpPr>
            <p:cNvPr id="292" name="Rectangle 291">
              <a:extLst>
                <a:ext uri="{FF2B5EF4-FFF2-40B4-BE49-F238E27FC236}">
                  <a16:creationId xmlns:a16="http://schemas.microsoft.com/office/drawing/2014/main" id="{05D877B4-F327-2ACD-530A-2C9BAB959D68}"/>
                </a:ext>
              </a:extLst>
            </p:cNvPr>
            <p:cNvSpPr/>
            <p:nvPr/>
          </p:nvSpPr>
          <p:spPr bwMode="gray">
            <a:xfrm>
              <a:off x="5876341" y="311301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X</a:t>
              </a:r>
            </a:p>
          </p:txBody>
        </p:sp>
      </p:grpSp>
      <p:sp>
        <p:nvSpPr>
          <p:cNvPr id="293" name="TextBox 292">
            <a:extLst>
              <a:ext uri="{FF2B5EF4-FFF2-40B4-BE49-F238E27FC236}">
                <a16:creationId xmlns:a16="http://schemas.microsoft.com/office/drawing/2014/main" id="{F91C0599-0173-8911-A955-54D4D6E16A42}"/>
              </a:ext>
            </a:extLst>
          </p:cNvPr>
          <p:cNvSpPr txBox="1"/>
          <p:nvPr/>
        </p:nvSpPr>
        <p:spPr bwMode="gray">
          <a:xfrm>
            <a:off x="1719913" y="4800964"/>
            <a:ext cx="1440160" cy="325054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de-DE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merge</a:t>
            </a:r>
            <a:r>
              <a:rPr lang="de-DE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(a, </a:t>
            </a:r>
            <a:r>
              <a:rPr lang="de-DE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aux</a:t>
            </a:r>
            <a:r>
              <a:rPr lang="de-DE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de-DE" sz="9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de-DE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7, </a:t>
            </a:r>
            <a:r>
              <a:rPr lang="de-DE" sz="9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15</a:t>
            </a:r>
            <a:r>
              <a:rPr lang="de-DE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294" name="TextBox 293">
            <a:extLst>
              <a:ext uri="{FF2B5EF4-FFF2-40B4-BE49-F238E27FC236}">
                <a16:creationId xmlns:a16="http://schemas.microsoft.com/office/drawing/2014/main" id="{7DD9AAEA-B3CD-1815-BD41-628C489639B7}"/>
              </a:ext>
            </a:extLst>
          </p:cNvPr>
          <p:cNvSpPr txBox="1"/>
          <p:nvPr/>
        </p:nvSpPr>
        <p:spPr bwMode="gray">
          <a:xfrm>
            <a:off x="1927918" y="4371950"/>
            <a:ext cx="1440160" cy="325054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de-DE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merge</a:t>
            </a:r>
            <a:r>
              <a:rPr lang="de-DE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(a, </a:t>
            </a:r>
            <a:r>
              <a:rPr lang="de-DE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aux</a:t>
            </a:r>
            <a:r>
              <a:rPr lang="de-DE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de-DE" sz="9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</a:t>
            </a:r>
            <a:r>
              <a:rPr lang="de-DE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11, </a:t>
            </a:r>
            <a:r>
              <a:rPr lang="de-DE" sz="9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15</a:t>
            </a:r>
            <a:r>
              <a:rPr lang="de-DE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295" name="TextBox 294">
            <a:extLst>
              <a:ext uri="{FF2B5EF4-FFF2-40B4-BE49-F238E27FC236}">
                <a16:creationId xmlns:a16="http://schemas.microsoft.com/office/drawing/2014/main" id="{0980F5C4-DC4B-DFA6-B1B9-67C692C8C3EB}"/>
              </a:ext>
            </a:extLst>
          </p:cNvPr>
          <p:cNvSpPr txBox="1"/>
          <p:nvPr/>
        </p:nvSpPr>
        <p:spPr bwMode="gray">
          <a:xfrm>
            <a:off x="2098601" y="3867894"/>
            <a:ext cx="1440160" cy="325054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de-DE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merge</a:t>
            </a:r>
            <a:r>
              <a:rPr lang="de-DE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(a, </a:t>
            </a:r>
            <a:r>
              <a:rPr lang="de-DE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aux</a:t>
            </a:r>
            <a:r>
              <a:rPr lang="de-DE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de-DE" sz="9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12</a:t>
            </a:r>
            <a:r>
              <a:rPr lang="de-DE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13, </a:t>
            </a:r>
            <a:r>
              <a:rPr lang="de-DE" sz="9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15</a:t>
            </a:r>
            <a:r>
              <a:rPr lang="de-DE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296" name="TextBox 295">
            <a:extLst>
              <a:ext uri="{FF2B5EF4-FFF2-40B4-BE49-F238E27FC236}">
                <a16:creationId xmlns:a16="http://schemas.microsoft.com/office/drawing/2014/main" id="{A5CB0171-3A7E-5A74-5ACD-6FD51131DC0E}"/>
              </a:ext>
            </a:extLst>
          </p:cNvPr>
          <p:cNvSpPr txBox="1"/>
          <p:nvPr/>
        </p:nvSpPr>
        <p:spPr bwMode="gray">
          <a:xfrm>
            <a:off x="2276366" y="3003798"/>
            <a:ext cx="1440160" cy="325054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de-DE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merge</a:t>
            </a:r>
            <a:r>
              <a:rPr lang="de-DE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(a, </a:t>
            </a:r>
            <a:r>
              <a:rPr lang="de-DE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aux</a:t>
            </a:r>
            <a:r>
              <a:rPr lang="de-DE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de-DE" sz="9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14</a:t>
            </a:r>
            <a:r>
              <a:rPr lang="de-DE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14, </a:t>
            </a:r>
            <a:r>
              <a:rPr lang="de-DE" sz="9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15</a:t>
            </a:r>
            <a:r>
              <a:rPr lang="de-DE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297" name="TextBox 296">
            <a:extLst>
              <a:ext uri="{FF2B5EF4-FFF2-40B4-BE49-F238E27FC236}">
                <a16:creationId xmlns:a16="http://schemas.microsoft.com/office/drawing/2014/main" id="{F0D3CEE5-1A29-5606-6D2A-1B2699851552}"/>
              </a:ext>
            </a:extLst>
          </p:cNvPr>
          <p:cNvSpPr txBox="1"/>
          <p:nvPr/>
        </p:nvSpPr>
        <p:spPr bwMode="gray">
          <a:xfrm>
            <a:off x="2295776" y="2826048"/>
            <a:ext cx="1440160" cy="325054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de-DE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merge</a:t>
            </a:r>
            <a:r>
              <a:rPr lang="de-DE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(a, </a:t>
            </a:r>
            <a:r>
              <a:rPr lang="de-DE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aux</a:t>
            </a:r>
            <a:r>
              <a:rPr lang="de-DE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de-DE" sz="9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12</a:t>
            </a:r>
            <a:r>
              <a:rPr lang="de-DE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13, </a:t>
            </a:r>
            <a:r>
              <a:rPr lang="de-DE" sz="9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13</a:t>
            </a:r>
            <a:r>
              <a:rPr lang="de-DE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298" name="TextBox 297">
            <a:extLst>
              <a:ext uri="{FF2B5EF4-FFF2-40B4-BE49-F238E27FC236}">
                <a16:creationId xmlns:a16="http://schemas.microsoft.com/office/drawing/2014/main" id="{A1C69CCF-5B20-0FF3-1F08-5530C8488CF6}"/>
              </a:ext>
            </a:extLst>
          </p:cNvPr>
          <p:cNvSpPr txBox="1"/>
          <p:nvPr/>
        </p:nvSpPr>
        <p:spPr bwMode="gray">
          <a:xfrm>
            <a:off x="2098601" y="3699876"/>
            <a:ext cx="1440160" cy="325054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de-DE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merge</a:t>
            </a:r>
            <a:r>
              <a:rPr lang="de-DE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(a, </a:t>
            </a:r>
            <a:r>
              <a:rPr lang="de-DE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aux</a:t>
            </a:r>
            <a:r>
              <a:rPr lang="de-DE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de-DE" sz="9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</a:t>
            </a:r>
            <a:r>
              <a:rPr lang="de-DE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9, </a:t>
            </a:r>
            <a:r>
              <a:rPr lang="de-DE" sz="9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11</a:t>
            </a:r>
            <a:r>
              <a:rPr lang="de-DE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299" name="TextBox 298">
            <a:extLst>
              <a:ext uri="{FF2B5EF4-FFF2-40B4-BE49-F238E27FC236}">
                <a16:creationId xmlns:a16="http://schemas.microsoft.com/office/drawing/2014/main" id="{BDDF2A70-8A87-9ED1-28CE-1415EE655DCB}"/>
              </a:ext>
            </a:extLst>
          </p:cNvPr>
          <p:cNvSpPr txBox="1"/>
          <p:nvPr/>
        </p:nvSpPr>
        <p:spPr bwMode="gray">
          <a:xfrm>
            <a:off x="2295123" y="2648301"/>
            <a:ext cx="1440160" cy="325054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de-DE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merge</a:t>
            </a:r>
            <a:r>
              <a:rPr lang="de-DE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(a, </a:t>
            </a:r>
            <a:r>
              <a:rPr lang="de-DE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aux</a:t>
            </a:r>
            <a:r>
              <a:rPr lang="de-DE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de-DE" sz="9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lang="de-DE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10, </a:t>
            </a:r>
            <a:r>
              <a:rPr lang="de-DE" sz="9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11</a:t>
            </a:r>
            <a:r>
              <a:rPr lang="de-DE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300" name="TextBox 299">
            <a:extLst>
              <a:ext uri="{FF2B5EF4-FFF2-40B4-BE49-F238E27FC236}">
                <a16:creationId xmlns:a16="http://schemas.microsoft.com/office/drawing/2014/main" id="{3C9817A4-98A4-2213-6C95-15E0CF5893BF}"/>
              </a:ext>
            </a:extLst>
          </p:cNvPr>
          <p:cNvSpPr txBox="1"/>
          <p:nvPr/>
        </p:nvSpPr>
        <p:spPr bwMode="gray">
          <a:xfrm>
            <a:off x="2292945" y="2470554"/>
            <a:ext cx="1440160" cy="325054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de-DE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merge</a:t>
            </a:r>
            <a:r>
              <a:rPr lang="de-DE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(a, </a:t>
            </a:r>
            <a:r>
              <a:rPr lang="de-DE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aux</a:t>
            </a:r>
            <a:r>
              <a:rPr lang="de-DE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de-DE" sz="9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</a:t>
            </a:r>
            <a:r>
              <a:rPr lang="de-DE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8, </a:t>
            </a:r>
            <a:r>
              <a:rPr lang="de-DE" sz="9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9</a:t>
            </a:r>
            <a:r>
              <a:rPr lang="de-DE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301" name="TextBox 300">
            <a:extLst>
              <a:ext uri="{FF2B5EF4-FFF2-40B4-BE49-F238E27FC236}">
                <a16:creationId xmlns:a16="http://schemas.microsoft.com/office/drawing/2014/main" id="{2CB88A1F-C27C-0B6A-5D50-6CEF69279C1A}"/>
              </a:ext>
            </a:extLst>
          </p:cNvPr>
          <p:cNvSpPr txBox="1"/>
          <p:nvPr/>
        </p:nvSpPr>
        <p:spPr bwMode="gray">
          <a:xfrm>
            <a:off x="1927918" y="4195161"/>
            <a:ext cx="1440160" cy="325054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de-DE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merge</a:t>
            </a:r>
            <a:r>
              <a:rPr lang="de-DE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(a, </a:t>
            </a:r>
            <a:r>
              <a:rPr lang="de-DE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aux</a:t>
            </a:r>
            <a:r>
              <a:rPr lang="de-DE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de-DE" sz="9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de-DE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3, </a:t>
            </a:r>
            <a:r>
              <a:rPr lang="de-DE" sz="9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  <a:r>
              <a:rPr lang="de-DE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302" name="TextBox 301">
            <a:extLst>
              <a:ext uri="{FF2B5EF4-FFF2-40B4-BE49-F238E27FC236}">
                <a16:creationId xmlns:a16="http://schemas.microsoft.com/office/drawing/2014/main" id="{9FE2CC5B-8C14-71ED-28C0-1B412B60E466}"/>
              </a:ext>
            </a:extLst>
          </p:cNvPr>
          <p:cNvSpPr txBox="1"/>
          <p:nvPr/>
        </p:nvSpPr>
        <p:spPr bwMode="gray">
          <a:xfrm>
            <a:off x="2098601" y="3531857"/>
            <a:ext cx="1440160" cy="325054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de-DE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merge</a:t>
            </a:r>
            <a:r>
              <a:rPr lang="de-DE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(a, </a:t>
            </a:r>
            <a:r>
              <a:rPr lang="de-DE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aux</a:t>
            </a:r>
            <a:r>
              <a:rPr lang="de-DE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de-DE" sz="9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r>
              <a:rPr lang="de-DE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5, </a:t>
            </a:r>
            <a:r>
              <a:rPr lang="de-DE" sz="9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  <a:r>
              <a:rPr lang="de-DE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303" name="TextBox 302">
            <a:extLst>
              <a:ext uri="{FF2B5EF4-FFF2-40B4-BE49-F238E27FC236}">
                <a16:creationId xmlns:a16="http://schemas.microsoft.com/office/drawing/2014/main" id="{88D2CE29-817A-CF7F-8073-072D5784EBB0}"/>
              </a:ext>
            </a:extLst>
          </p:cNvPr>
          <p:cNvSpPr txBox="1"/>
          <p:nvPr/>
        </p:nvSpPr>
        <p:spPr bwMode="gray">
          <a:xfrm>
            <a:off x="2291637" y="2292807"/>
            <a:ext cx="1440160" cy="325054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de-DE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merge</a:t>
            </a:r>
            <a:r>
              <a:rPr lang="de-DE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(a, </a:t>
            </a:r>
            <a:r>
              <a:rPr lang="de-DE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aux</a:t>
            </a:r>
            <a:r>
              <a:rPr lang="de-DE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de-DE" sz="9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  <a:r>
              <a:rPr lang="de-DE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6, </a:t>
            </a:r>
            <a:r>
              <a:rPr lang="de-DE" sz="9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  <a:r>
              <a:rPr lang="de-DE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304" name="TextBox 303">
            <a:extLst>
              <a:ext uri="{FF2B5EF4-FFF2-40B4-BE49-F238E27FC236}">
                <a16:creationId xmlns:a16="http://schemas.microsoft.com/office/drawing/2014/main" id="{C14E2F0C-C317-CEEA-2D08-0CF54AC560F8}"/>
              </a:ext>
            </a:extLst>
          </p:cNvPr>
          <p:cNvSpPr txBox="1"/>
          <p:nvPr/>
        </p:nvSpPr>
        <p:spPr bwMode="gray">
          <a:xfrm>
            <a:off x="2303412" y="2115060"/>
            <a:ext cx="1440160" cy="325054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de-DE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merge</a:t>
            </a:r>
            <a:r>
              <a:rPr lang="de-DE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(a, </a:t>
            </a:r>
            <a:r>
              <a:rPr lang="de-DE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aux</a:t>
            </a:r>
            <a:r>
              <a:rPr lang="de-DE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de-DE" sz="9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r>
              <a:rPr lang="de-DE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4, </a:t>
            </a:r>
            <a:r>
              <a:rPr lang="de-DE" sz="9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lang="de-DE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305" name="TextBox 304">
            <a:extLst>
              <a:ext uri="{FF2B5EF4-FFF2-40B4-BE49-F238E27FC236}">
                <a16:creationId xmlns:a16="http://schemas.microsoft.com/office/drawing/2014/main" id="{34775612-2CEF-6D52-B716-180F850170A6}"/>
              </a:ext>
            </a:extLst>
          </p:cNvPr>
          <p:cNvSpPr txBox="1"/>
          <p:nvPr/>
        </p:nvSpPr>
        <p:spPr bwMode="gray">
          <a:xfrm>
            <a:off x="2098601" y="3363838"/>
            <a:ext cx="1440160" cy="325054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de-DE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merge</a:t>
            </a:r>
            <a:r>
              <a:rPr lang="de-DE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(a, </a:t>
            </a:r>
            <a:r>
              <a:rPr lang="de-DE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aux</a:t>
            </a:r>
            <a:r>
              <a:rPr lang="de-DE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de-DE" sz="9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de-DE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1, </a:t>
            </a:r>
            <a:r>
              <a:rPr lang="de-DE" sz="9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de-DE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306" name="TextBox 305">
            <a:extLst>
              <a:ext uri="{FF2B5EF4-FFF2-40B4-BE49-F238E27FC236}">
                <a16:creationId xmlns:a16="http://schemas.microsoft.com/office/drawing/2014/main" id="{F79BC43F-BAEE-A6AA-0BC3-BA412FA8FA25}"/>
              </a:ext>
            </a:extLst>
          </p:cNvPr>
          <p:cNvSpPr txBox="1"/>
          <p:nvPr/>
        </p:nvSpPr>
        <p:spPr bwMode="gray">
          <a:xfrm>
            <a:off x="2303412" y="1937313"/>
            <a:ext cx="1440160" cy="325054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de-DE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merge</a:t>
            </a:r>
            <a:r>
              <a:rPr lang="de-DE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(a, </a:t>
            </a:r>
            <a:r>
              <a:rPr lang="de-DE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aux</a:t>
            </a:r>
            <a:r>
              <a:rPr lang="de-DE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de-DE" sz="9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de-DE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2, </a:t>
            </a:r>
            <a:r>
              <a:rPr lang="de-DE" sz="9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de-DE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307" name="TextBox 306">
            <a:extLst>
              <a:ext uri="{FF2B5EF4-FFF2-40B4-BE49-F238E27FC236}">
                <a16:creationId xmlns:a16="http://schemas.microsoft.com/office/drawing/2014/main" id="{0F77B734-C76B-A9B3-6D7A-FA41B93667F1}"/>
              </a:ext>
            </a:extLst>
          </p:cNvPr>
          <p:cNvSpPr txBox="1"/>
          <p:nvPr/>
        </p:nvSpPr>
        <p:spPr bwMode="gray">
          <a:xfrm>
            <a:off x="2303412" y="1759566"/>
            <a:ext cx="1440160" cy="325054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de-DE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merge</a:t>
            </a:r>
            <a:r>
              <a:rPr lang="de-DE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(a, </a:t>
            </a:r>
            <a:r>
              <a:rPr lang="de-DE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aux</a:t>
            </a:r>
            <a:r>
              <a:rPr lang="de-DE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de-DE" sz="9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de-DE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1, </a:t>
            </a:r>
            <a:r>
              <a:rPr lang="de-DE" sz="9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de-DE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8" name="TextBox 307">
                <a:extLst>
                  <a:ext uri="{FF2B5EF4-FFF2-40B4-BE49-F238E27FC236}">
                    <a16:creationId xmlns:a16="http://schemas.microsoft.com/office/drawing/2014/main" id="{87B733B6-C4E7-782D-FDC1-3FBBFFC8DDD6}"/>
                  </a:ext>
                </a:extLst>
              </p:cNvPr>
              <p:cNvSpPr txBox="1"/>
              <p:nvPr/>
            </p:nvSpPr>
            <p:spPr bwMode="gray">
              <a:xfrm>
                <a:off x="2146541" y="1638110"/>
                <a:ext cx="646017" cy="21654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:r>
                  <a:rPr lang="de-DE" sz="800" b="1" dirty="0">
                    <a:solidFill>
                      <a:srgbClr val="C00000"/>
                    </a:solidFill>
                  </a:rPr>
                  <a:t>Größe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sz="800" b="1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800" b="1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de-DE" sz="800" b="1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</m:oMath>
                </a14:m>
                <a:endParaRPr lang="de-DE" sz="800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08" name="TextBox 307">
                <a:extLst>
                  <a:ext uri="{FF2B5EF4-FFF2-40B4-BE49-F238E27FC236}">
                    <a16:creationId xmlns:a16="http://schemas.microsoft.com/office/drawing/2014/main" id="{87B733B6-C4E7-782D-FDC1-3FBBFFC8DD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146541" y="1638110"/>
                <a:ext cx="646017" cy="216548"/>
              </a:xfrm>
              <a:prstGeom prst="rect">
                <a:avLst/>
              </a:prstGeom>
              <a:blipFill>
                <a:blip r:embed="rId3"/>
                <a:stretch>
                  <a:fillRect r="-3846" b="-1176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9" name="TextBox 308">
                <a:extLst>
                  <a:ext uri="{FF2B5EF4-FFF2-40B4-BE49-F238E27FC236}">
                    <a16:creationId xmlns:a16="http://schemas.microsoft.com/office/drawing/2014/main" id="{A8F082FC-261D-888C-F1F3-71FC03D45870}"/>
                  </a:ext>
                </a:extLst>
              </p:cNvPr>
              <p:cNvSpPr txBox="1"/>
              <p:nvPr/>
            </p:nvSpPr>
            <p:spPr bwMode="gray">
              <a:xfrm>
                <a:off x="1933947" y="3263329"/>
                <a:ext cx="646017" cy="21654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:r>
                  <a:rPr lang="de-DE" sz="800" b="1" dirty="0">
                    <a:solidFill>
                      <a:srgbClr val="C00000"/>
                    </a:solidFill>
                  </a:rPr>
                  <a:t>Größe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sz="800" b="1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800" b="1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US" sz="800" b="1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endParaRPr lang="de-DE" sz="800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09" name="TextBox 308">
                <a:extLst>
                  <a:ext uri="{FF2B5EF4-FFF2-40B4-BE49-F238E27FC236}">
                    <a16:creationId xmlns:a16="http://schemas.microsoft.com/office/drawing/2014/main" id="{A8F082FC-261D-888C-F1F3-71FC03D458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933947" y="3263329"/>
                <a:ext cx="646017" cy="216548"/>
              </a:xfrm>
              <a:prstGeom prst="rect">
                <a:avLst/>
              </a:prstGeom>
              <a:blipFill>
                <a:blip r:embed="rId4"/>
                <a:stretch>
                  <a:fillRect r="-1923" b="-526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0" name="TextBox 309">
                <a:extLst>
                  <a:ext uri="{FF2B5EF4-FFF2-40B4-BE49-F238E27FC236}">
                    <a16:creationId xmlns:a16="http://schemas.microsoft.com/office/drawing/2014/main" id="{AA8DC6E3-210E-FFA8-C2FB-B26E6049498B}"/>
                  </a:ext>
                </a:extLst>
              </p:cNvPr>
              <p:cNvSpPr txBox="1"/>
              <p:nvPr/>
            </p:nvSpPr>
            <p:spPr bwMode="gray">
              <a:xfrm>
                <a:off x="1730447" y="4120904"/>
                <a:ext cx="646017" cy="21654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:r>
                  <a:rPr lang="de-DE" sz="800" b="1" dirty="0">
                    <a:solidFill>
                      <a:srgbClr val="C00000"/>
                    </a:solidFill>
                  </a:rPr>
                  <a:t>Größe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sz="800" b="1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800" b="1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US" sz="800" b="1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sup>
                    </m:sSup>
                  </m:oMath>
                </a14:m>
                <a:endParaRPr lang="de-DE" sz="800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10" name="TextBox 309">
                <a:extLst>
                  <a:ext uri="{FF2B5EF4-FFF2-40B4-BE49-F238E27FC236}">
                    <a16:creationId xmlns:a16="http://schemas.microsoft.com/office/drawing/2014/main" id="{AA8DC6E3-210E-FFA8-C2FB-B26E604949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730447" y="4120904"/>
                <a:ext cx="646017" cy="216548"/>
              </a:xfrm>
              <a:prstGeom prst="rect">
                <a:avLst/>
              </a:prstGeom>
              <a:blipFill>
                <a:blip r:embed="rId5"/>
                <a:stretch>
                  <a:fillRect r="-3846" b="-1111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1" name="TextBox 310">
                <a:extLst>
                  <a:ext uri="{FF2B5EF4-FFF2-40B4-BE49-F238E27FC236}">
                    <a16:creationId xmlns:a16="http://schemas.microsoft.com/office/drawing/2014/main" id="{5FB43A29-FF33-3CF1-9824-B1552282C8B5}"/>
                  </a:ext>
                </a:extLst>
              </p:cNvPr>
              <p:cNvSpPr txBox="1"/>
              <p:nvPr/>
            </p:nvSpPr>
            <p:spPr bwMode="gray">
              <a:xfrm>
                <a:off x="1579083" y="4729878"/>
                <a:ext cx="646017" cy="21654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:r>
                  <a:rPr lang="de-DE" sz="800" b="1" dirty="0">
                    <a:solidFill>
                      <a:srgbClr val="C00000"/>
                    </a:solidFill>
                  </a:rPr>
                  <a:t>Größe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sz="800" b="1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800" b="1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US" sz="800" b="1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𝟒</m:t>
                        </m:r>
                      </m:sup>
                    </m:sSup>
                  </m:oMath>
                </a14:m>
                <a:endParaRPr lang="de-DE" sz="800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11" name="TextBox 310">
                <a:extLst>
                  <a:ext uri="{FF2B5EF4-FFF2-40B4-BE49-F238E27FC236}">
                    <a16:creationId xmlns:a16="http://schemas.microsoft.com/office/drawing/2014/main" id="{5FB43A29-FF33-3CF1-9824-B1552282C8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579083" y="4729878"/>
                <a:ext cx="646017" cy="216548"/>
              </a:xfrm>
              <a:prstGeom prst="rect">
                <a:avLst/>
              </a:prstGeom>
              <a:blipFill>
                <a:blip r:embed="rId6"/>
                <a:stretch>
                  <a:fillRect r="-3846" b="-1111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7309183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1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3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8" dur="5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1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6" dur="10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1" dur="5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9" dur="5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2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7" dur="5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0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5" dur="5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8" dur="5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3" dur="10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8" dur="5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1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6" dur="5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9" dur="5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4" dur="1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9" dur="5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2" dur="5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3" grpId="0"/>
      <p:bldP spid="294" grpId="0"/>
      <p:bldP spid="295" grpId="0"/>
      <p:bldP spid="296" grpId="0"/>
      <p:bldP spid="297" grpId="0"/>
      <p:bldP spid="298" grpId="0"/>
      <p:bldP spid="299" grpId="0"/>
      <p:bldP spid="300" grpId="0"/>
      <p:bldP spid="301" grpId="0"/>
      <p:bldP spid="302" grpId="0"/>
      <p:bldP spid="303" grpId="0"/>
      <p:bldP spid="304" grpId="0"/>
      <p:bldP spid="305" grpId="0"/>
      <p:bldP spid="306" grpId="0"/>
      <p:bldP spid="307" grpId="0"/>
      <p:bldP spid="308" grpId="0"/>
      <p:bldP spid="309" grpId="0"/>
      <p:bldP spid="310" grpId="0"/>
      <p:bldP spid="31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5FCA5D7-598A-1F4B-6CE4-1636415B0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Bottom-Up Merge Sort</a:t>
            </a:r>
            <a:r>
              <a:rPr lang="de-DE" dirty="0"/>
              <a:t> Algorithmus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0B9FD7C-4AE9-5CC8-840F-046207482A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95736" y="1203598"/>
            <a:ext cx="3364750" cy="152508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F76AF0D-399E-23C7-4B1F-F6305B0AE73F}"/>
              </a:ext>
            </a:extLst>
          </p:cNvPr>
          <p:cNvSpPr txBox="1"/>
          <p:nvPr/>
        </p:nvSpPr>
        <p:spPr bwMode="gray">
          <a:xfrm>
            <a:off x="1412405" y="2846896"/>
            <a:ext cx="2088232" cy="300918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050" i="1" dirty="0">
                <a:solidFill>
                  <a:srgbClr val="C00000"/>
                </a:solidFill>
              </a:rPr>
              <a:t>Merge Sort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83FF9CA-A843-2DFA-7BAA-454B272087D8}"/>
              </a:ext>
            </a:extLst>
          </p:cNvPr>
          <p:cNvSpPr txBox="1"/>
          <p:nvPr/>
        </p:nvSpPr>
        <p:spPr bwMode="gray">
          <a:xfrm>
            <a:off x="4538973" y="2852597"/>
            <a:ext cx="2088232" cy="300918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050" i="1" dirty="0">
                <a:solidFill>
                  <a:srgbClr val="C00000"/>
                </a:solidFill>
              </a:rPr>
              <a:t>Bottom-Up Merge Sort</a:t>
            </a:r>
          </a:p>
        </p:txBody>
      </p:sp>
      <p:pic>
        <p:nvPicPr>
          <p:cNvPr id="13" name="merge_sort.mp4">
            <a:hlinkClick r:id="" action="ppaction://media"/>
            <a:extLst>
              <a:ext uri="{FF2B5EF4-FFF2-40B4-BE49-F238E27FC236}">
                <a16:creationId xmlns:a16="http://schemas.microsoft.com/office/drawing/2014/main" id="{B0F4C6C4-6A35-F91C-008F-9E78A34D400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019339" y="3147815"/>
            <a:ext cx="2874365" cy="1916244"/>
          </a:xfrm>
          <a:prstGeom prst="rect">
            <a:avLst/>
          </a:prstGeom>
        </p:spPr>
      </p:pic>
      <p:pic>
        <p:nvPicPr>
          <p:cNvPr id="14" name="bottom_up_merge_sort.mp4">
            <a:hlinkClick r:id="" action="ppaction://media"/>
            <a:extLst>
              <a:ext uri="{FF2B5EF4-FFF2-40B4-BE49-F238E27FC236}">
                <a16:creationId xmlns:a16="http://schemas.microsoft.com/office/drawing/2014/main" id="{830ED5DD-1ED8-665D-4426-086EFA4B3DCC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145907" y="3147815"/>
            <a:ext cx="2874365" cy="1916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67895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14300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14600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video>
              <p:cMediaNode vol="80000">
                <p:cTn id="28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  <p:bldLst>
      <p:bldP spid="11" grpId="0"/>
      <p:bldP spid="1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3DB0589C-C3ED-369A-AEAB-B1C52FC3CAAA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de-DE" b="1" dirty="0"/>
                  <a:t>Idee</a:t>
                </a:r>
                <a:r>
                  <a:rPr lang="de-DE" dirty="0"/>
                  <a:t>: Anstatt die Teilarrays in Größe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de-DE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r>
                  <a:rPr lang="de-DE" dirty="0"/>
                  <a:t> zu wählen, kann man auch die natürliche Ordnung in der Ursprungslösung ausnutzen!</a:t>
                </a:r>
              </a:p>
              <a:p>
                <a:endParaRPr lang="de-DE" dirty="0"/>
              </a:p>
              <a:p>
                <a:endParaRPr lang="de-DE" dirty="0"/>
              </a:p>
              <a:p>
                <a:endParaRPr lang="de-DE" dirty="0"/>
              </a:p>
              <a:p>
                <a:endParaRPr lang="de-DE" dirty="0"/>
              </a:p>
              <a:p>
                <a:pPr lvl="1"/>
                <a:r>
                  <a:rPr lang="de-DE" sz="1200" dirty="0"/>
                  <a:t>Weniger Verschmelzungen aber Mehraufwand bei Finden der natürlichen Teilarrays</a:t>
                </a:r>
              </a:p>
              <a:p>
                <a:r>
                  <a:rPr lang="en-US" b="1" dirty="0" err="1"/>
                  <a:t>Timsort</a:t>
                </a:r>
                <a:r>
                  <a:rPr lang="en-US" b="1" dirty="0"/>
                  <a:t> (2002)</a:t>
                </a:r>
                <a:r>
                  <a:rPr lang="de-DE" dirty="0"/>
                  <a:t>: Kombination aus</a:t>
                </a:r>
              </a:p>
              <a:p>
                <a:pPr lvl="1"/>
                <a:r>
                  <a:rPr lang="en-US" sz="1200" i="1" dirty="0"/>
                  <a:t>Natural Merge Sort</a:t>
                </a:r>
              </a:p>
              <a:p>
                <a:pPr lvl="1"/>
                <a:r>
                  <a:rPr lang="de-DE" sz="1200" dirty="0"/>
                  <a:t>Binärem </a:t>
                </a:r>
                <a:r>
                  <a:rPr lang="en-US" sz="1200" i="1" dirty="0"/>
                  <a:t>Insertion Sort</a:t>
                </a:r>
                <a:r>
                  <a:rPr lang="de-DE" sz="1200" dirty="0"/>
                  <a:t> für den ersten Durchlauf</a:t>
                </a:r>
              </a:p>
              <a:p>
                <a:pPr lvl="1"/>
                <a:r>
                  <a:rPr lang="de-DE" sz="1200" dirty="0"/>
                  <a:t>Optimierungen beim Zwischenspeicher für das Verschmelzen</a:t>
                </a:r>
              </a:p>
              <a:p>
                <a:r>
                  <a:rPr lang="en-US" dirty="0" err="1"/>
                  <a:t>Timsort</a:t>
                </a:r>
                <a:r>
                  <a:rPr lang="de-DE" dirty="0"/>
                  <a:t> hat in der Praxis oft lineare Komplexität</a:t>
                </a:r>
              </a:p>
              <a:p>
                <a:pPr lvl="1"/>
                <a:r>
                  <a:rPr lang="de-DE" sz="1200" dirty="0"/>
                  <a:t>Wird in Python, Java 7, Rust, GNU Octave, Android, … benutzt</a:t>
                </a:r>
              </a:p>
              <a:p>
                <a:pPr lvl="1"/>
                <a:endParaRPr lang="de-DE" dirty="0"/>
              </a:p>
              <a:p>
                <a:endParaRPr lang="de-DE" sz="1200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3DB0589C-C3ED-369A-AEAB-B1C52FC3CA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b="-106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FEDA59EC-DA3B-C008-7645-71245CE1E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Natural Merge Sort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59E3BC7-5C85-4C42-5C1C-8121571EF42E}"/>
              </a:ext>
            </a:extLst>
          </p:cNvPr>
          <p:cNvSpPr/>
          <p:nvPr/>
        </p:nvSpPr>
        <p:spPr bwMode="gray">
          <a:xfrm>
            <a:off x="2721649" y="1894722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b="1" dirty="0">
                <a:solidFill>
                  <a:schemeClr val="tx1"/>
                </a:solidFill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50E3600-5B4C-11BA-61FE-F4CA7417B8B1}"/>
              </a:ext>
            </a:extLst>
          </p:cNvPr>
          <p:cNvSpPr/>
          <p:nvPr/>
        </p:nvSpPr>
        <p:spPr bwMode="gray">
          <a:xfrm>
            <a:off x="2925735" y="1894722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b="1" dirty="0">
                <a:solidFill>
                  <a:schemeClr val="tx1"/>
                </a:solidFill>
                <a:cs typeface="Courier New" panose="02070309020205020404" pitchFamily="49" charset="0"/>
              </a:rPr>
              <a:t>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306AB5D-8CD8-571A-1E5A-794BF22AD21D}"/>
              </a:ext>
            </a:extLst>
          </p:cNvPr>
          <p:cNvSpPr/>
          <p:nvPr/>
        </p:nvSpPr>
        <p:spPr bwMode="gray">
          <a:xfrm>
            <a:off x="3129821" y="1894722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b="1" dirty="0">
                <a:solidFill>
                  <a:schemeClr val="tx1"/>
                </a:solidFill>
                <a:cs typeface="Courier New" panose="02070309020205020404" pitchFamily="49" charset="0"/>
              </a:rPr>
              <a:t>10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053C9DF-F7D9-2E44-991C-F118597A0565}"/>
              </a:ext>
            </a:extLst>
          </p:cNvPr>
          <p:cNvSpPr/>
          <p:nvPr/>
        </p:nvSpPr>
        <p:spPr bwMode="gray">
          <a:xfrm>
            <a:off x="3333907" y="1894722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b="1" dirty="0">
                <a:solidFill>
                  <a:schemeClr val="tx1"/>
                </a:solidFill>
                <a:cs typeface="Courier New" panose="02070309020205020404" pitchFamily="49" charset="0"/>
              </a:rPr>
              <a:t>16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CEBF66E-B975-829D-AA7A-3B55E6DEE77F}"/>
              </a:ext>
            </a:extLst>
          </p:cNvPr>
          <p:cNvSpPr/>
          <p:nvPr/>
        </p:nvSpPr>
        <p:spPr bwMode="gray">
          <a:xfrm>
            <a:off x="3537993" y="1894722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b="1" dirty="0">
                <a:solidFill>
                  <a:schemeClr val="tx1"/>
                </a:solidFill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3C8BD7B-68F6-F838-1D40-0603CC0C7CD3}"/>
              </a:ext>
            </a:extLst>
          </p:cNvPr>
          <p:cNvSpPr/>
          <p:nvPr/>
        </p:nvSpPr>
        <p:spPr bwMode="gray">
          <a:xfrm>
            <a:off x="3742079" y="1894722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b="1" dirty="0">
                <a:solidFill>
                  <a:schemeClr val="tx1"/>
                </a:solidFill>
                <a:cs typeface="Courier New" panose="02070309020205020404" pitchFamily="49" charset="0"/>
              </a:rPr>
              <a:t>4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8C2352-EA77-7BD9-13E3-97E86B1A4009}"/>
              </a:ext>
            </a:extLst>
          </p:cNvPr>
          <p:cNvSpPr/>
          <p:nvPr/>
        </p:nvSpPr>
        <p:spPr bwMode="gray">
          <a:xfrm>
            <a:off x="3946165" y="1894722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b="1" dirty="0">
                <a:solidFill>
                  <a:schemeClr val="tx1"/>
                </a:solidFill>
                <a:cs typeface="Courier New" panose="02070309020205020404" pitchFamily="49" charset="0"/>
              </a:rPr>
              <a:t>23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2A0D0E0-2C25-0625-DE5B-6F19F86F879B}"/>
              </a:ext>
            </a:extLst>
          </p:cNvPr>
          <p:cNvSpPr/>
          <p:nvPr/>
        </p:nvSpPr>
        <p:spPr bwMode="gray">
          <a:xfrm>
            <a:off x="4150251" y="1894722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b="1" dirty="0">
                <a:solidFill>
                  <a:schemeClr val="tx1"/>
                </a:solidFill>
                <a:cs typeface="Courier New" panose="02070309020205020404" pitchFamily="49" charset="0"/>
              </a:rPr>
              <a:t>9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66D625C-D4C4-22C3-DAF1-C029E04B1393}"/>
              </a:ext>
            </a:extLst>
          </p:cNvPr>
          <p:cNvSpPr/>
          <p:nvPr/>
        </p:nvSpPr>
        <p:spPr bwMode="gray">
          <a:xfrm>
            <a:off x="4354337" y="1894722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b="1" dirty="0">
                <a:solidFill>
                  <a:schemeClr val="tx1"/>
                </a:solidFill>
                <a:cs typeface="Courier New" panose="02070309020205020404" pitchFamily="49" charset="0"/>
              </a:rPr>
              <a:t>13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EB692E1-0FCD-C0C3-CD42-41B32DDFE6C9}"/>
              </a:ext>
            </a:extLst>
          </p:cNvPr>
          <p:cNvSpPr/>
          <p:nvPr/>
        </p:nvSpPr>
        <p:spPr bwMode="gray">
          <a:xfrm>
            <a:off x="4558423" y="1894722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b="1" dirty="0">
                <a:solidFill>
                  <a:schemeClr val="tx1"/>
                </a:solidFill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8148A6F-E0F1-46B8-2546-7CB30DA74F95}"/>
              </a:ext>
            </a:extLst>
          </p:cNvPr>
          <p:cNvSpPr/>
          <p:nvPr/>
        </p:nvSpPr>
        <p:spPr bwMode="gray">
          <a:xfrm>
            <a:off x="4762509" y="1894722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b="1" dirty="0">
                <a:solidFill>
                  <a:schemeClr val="tx1"/>
                </a:solidFill>
                <a:cs typeface="Courier New" panose="02070309020205020404" pitchFamily="49" charset="0"/>
              </a:rPr>
              <a:t>7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D96593C-9CC9-B24C-08E2-92095E20093A}"/>
              </a:ext>
            </a:extLst>
          </p:cNvPr>
          <p:cNvSpPr/>
          <p:nvPr/>
        </p:nvSpPr>
        <p:spPr bwMode="gray">
          <a:xfrm>
            <a:off x="4966595" y="1894722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b="1" dirty="0">
                <a:solidFill>
                  <a:schemeClr val="tx1"/>
                </a:solidFill>
                <a:cs typeface="Courier New" panose="02070309020205020404" pitchFamily="49" charset="0"/>
              </a:rPr>
              <a:t>8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A17D486-22E1-5954-BF2B-543867BA1E90}"/>
              </a:ext>
            </a:extLst>
          </p:cNvPr>
          <p:cNvSpPr/>
          <p:nvPr/>
        </p:nvSpPr>
        <p:spPr bwMode="gray">
          <a:xfrm>
            <a:off x="5170681" y="1894722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b="1" dirty="0">
                <a:solidFill>
                  <a:schemeClr val="tx1"/>
                </a:solidFill>
                <a:cs typeface="Courier New" panose="02070309020205020404" pitchFamily="49" charset="0"/>
              </a:rPr>
              <a:t>12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439DD5D-C6E5-AC47-65FD-D5AB72911360}"/>
              </a:ext>
            </a:extLst>
          </p:cNvPr>
          <p:cNvSpPr/>
          <p:nvPr/>
        </p:nvSpPr>
        <p:spPr bwMode="gray">
          <a:xfrm>
            <a:off x="5374767" y="1894722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b="1" dirty="0">
                <a:solidFill>
                  <a:schemeClr val="tx1"/>
                </a:solidFill>
                <a:cs typeface="Courier New" panose="02070309020205020404" pitchFamily="49" charset="0"/>
              </a:rPr>
              <a:t>14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252B687-4ABB-B6AF-0A20-02B83D4ADF90}"/>
              </a:ext>
            </a:extLst>
          </p:cNvPr>
          <p:cNvSpPr/>
          <p:nvPr/>
        </p:nvSpPr>
        <p:spPr bwMode="gray">
          <a:xfrm>
            <a:off x="5578853" y="1894722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b="1" dirty="0">
                <a:solidFill>
                  <a:schemeClr val="tx1"/>
                </a:solidFill>
                <a:cs typeface="Courier New" panose="02070309020205020404" pitchFamily="49" charset="0"/>
              </a:rPr>
              <a:t>17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081A894-CB49-801A-B710-BC15A7141184}"/>
              </a:ext>
            </a:extLst>
          </p:cNvPr>
          <p:cNvSpPr/>
          <p:nvPr/>
        </p:nvSpPr>
        <p:spPr bwMode="gray">
          <a:xfrm>
            <a:off x="5782942" y="1894722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b="1" dirty="0">
                <a:solidFill>
                  <a:schemeClr val="tx1"/>
                </a:solidFill>
                <a:cs typeface="Courier New" panose="02070309020205020404" pitchFamily="49" charset="0"/>
              </a:rPr>
              <a:t>31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808BE36-922A-B14F-B5A5-2F15268C0ABF}"/>
              </a:ext>
            </a:extLst>
          </p:cNvPr>
          <p:cNvSpPr txBox="1"/>
          <p:nvPr/>
        </p:nvSpPr>
        <p:spPr bwMode="gray">
          <a:xfrm>
            <a:off x="1835696" y="1851670"/>
            <a:ext cx="646017" cy="216548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de-DE" sz="800" b="1" dirty="0">
                <a:solidFill>
                  <a:srgbClr val="C00000"/>
                </a:solidFill>
              </a:rPr>
              <a:t>Eingabe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267CADCF-FCED-E2D2-CFE7-D6B28D387D73}"/>
              </a:ext>
            </a:extLst>
          </p:cNvPr>
          <p:cNvCxnSpPr>
            <a:cxnSpLocks/>
          </p:cNvCxnSpPr>
          <p:nvPr/>
        </p:nvCxnSpPr>
        <p:spPr bwMode="gray">
          <a:xfrm flipV="1">
            <a:off x="3537350" y="2094071"/>
            <a:ext cx="0" cy="144016"/>
          </a:xfrm>
          <a:prstGeom prst="straightConnector1">
            <a:avLst/>
          </a:prstGeom>
          <a:ln w="22225">
            <a:solidFill>
              <a:schemeClr val="accent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8AB5BA4D-595A-77EC-AC05-E99B43A0D24E}"/>
              </a:ext>
            </a:extLst>
          </p:cNvPr>
          <p:cNvGrpSpPr/>
          <p:nvPr/>
        </p:nvGrpSpPr>
        <p:grpSpPr>
          <a:xfrm>
            <a:off x="1835696" y="2055918"/>
            <a:ext cx="4091262" cy="216548"/>
            <a:chOff x="1835696" y="2055918"/>
            <a:chExt cx="4091262" cy="216548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B094D525-B76C-BD4F-CB4E-75635B92F08F}"/>
                </a:ext>
              </a:extLst>
            </p:cNvPr>
            <p:cNvSpPr txBox="1"/>
            <p:nvPr/>
          </p:nvSpPr>
          <p:spPr bwMode="gray">
            <a:xfrm>
              <a:off x="1835696" y="2055918"/>
              <a:ext cx="646017" cy="216548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noAutofit/>
            </a:bodyPr>
            <a:lstStyle/>
            <a:p>
              <a:pPr algn="r"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SzPct val="90000"/>
              </a:pPr>
              <a:r>
                <a:rPr lang="de-DE" sz="800" b="1" dirty="0">
                  <a:solidFill>
                    <a:srgbClr val="C00000"/>
                  </a:solidFill>
                </a:rPr>
                <a:t>Natürliche Teilarrays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2AFBFB68-2F0C-9E3C-ABDA-7FAF45DAC2E0}"/>
                </a:ext>
              </a:extLst>
            </p:cNvPr>
            <p:cNvSpPr/>
            <p:nvPr/>
          </p:nvSpPr>
          <p:spPr bwMode="gray">
            <a:xfrm>
              <a:off x="2721649" y="2094071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1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D76F5139-2412-B69E-3084-056C72683C34}"/>
                </a:ext>
              </a:extLst>
            </p:cNvPr>
            <p:cNvSpPr/>
            <p:nvPr/>
          </p:nvSpPr>
          <p:spPr bwMode="gray">
            <a:xfrm>
              <a:off x="2925735" y="2094071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5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DEEC8486-F086-6AEE-0D15-A9A05CC19A7B}"/>
                </a:ext>
              </a:extLst>
            </p:cNvPr>
            <p:cNvSpPr/>
            <p:nvPr/>
          </p:nvSpPr>
          <p:spPr bwMode="gray">
            <a:xfrm>
              <a:off x="3129821" y="2094071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10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20708FFC-99CA-3A4A-0904-CC4900604367}"/>
                </a:ext>
              </a:extLst>
            </p:cNvPr>
            <p:cNvSpPr/>
            <p:nvPr/>
          </p:nvSpPr>
          <p:spPr bwMode="gray">
            <a:xfrm>
              <a:off x="3333907" y="2094071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16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F494CE0B-3F65-6075-2102-72C7E22DEE6C}"/>
                </a:ext>
              </a:extLst>
            </p:cNvPr>
            <p:cNvSpPr/>
            <p:nvPr/>
          </p:nvSpPr>
          <p:spPr bwMode="gray">
            <a:xfrm>
              <a:off x="3537993" y="2094071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3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D55894A0-1515-2784-9E3E-DEC25B408A3F}"/>
                </a:ext>
              </a:extLst>
            </p:cNvPr>
            <p:cNvSpPr/>
            <p:nvPr/>
          </p:nvSpPr>
          <p:spPr bwMode="gray">
            <a:xfrm>
              <a:off x="3742079" y="2094071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4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D1DB9230-2108-4368-8596-7502C31E0894}"/>
                </a:ext>
              </a:extLst>
            </p:cNvPr>
            <p:cNvSpPr/>
            <p:nvPr/>
          </p:nvSpPr>
          <p:spPr bwMode="gray">
            <a:xfrm>
              <a:off x="3946165" y="2094071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23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51077FB6-82F9-8802-28DE-1CD3C1B804C9}"/>
                </a:ext>
              </a:extLst>
            </p:cNvPr>
            <p:cNvSpPr/>
            <p:nvPr/>
          </p:nvSpPr>
          <p:spPr bwMode="gray">
            <a:xfrm>
              <a:off x="4150251" y="2094071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9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C3CD0CAB-C085-4E49-8BC7-DDD77FB9FB3D}"/>
                </a:ext>
              </a:extLst>
            </p:cNvPr>
            <p:cNvSpPr/>
            <p:nvPr/>
          </p:nvSpPr>
          <p:spPr bwMode="gray">
            <a:xfrm>
              <a:off x="4354337" y="2094071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13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8B8F049C-6BD9-8404-E881-F4DFD497F75C}"/>
                </a:ext>
              </a:extLst>
            </p:cNvPr>
            <p:cNvSpPr/>
            <p:nvPr/>
          </p:nvSpPr>
          <p:spPr bwMode="gray">
            <a:xfrm>
              <a:off x="4558423" y="2094071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2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C079DA8E-0A38-BC60-F6D6-B0656EF586C6}"/>
                </a:ext>
              </a:extLst>
            </p:cNvPr>
            <p:cNvSpPr/>
            <p:nvPr/>
          </p:nvSpPr>
          <p:spPr bwMode="gray">
            <a:xfrm>
              <a:off x="4762509" y="2094071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7</a:t>
              </a: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BD4A9B57-06C0-0FDE-4BDE-3978AA5955AD}"/>
                </a:ext>
              </a:extLst>
            </p:cNvPr>
            <p:cNvSpPr/>
            <p:nvPr/>
          </p:nvSpPr>
          <p:spPr bwMode="gray">
            <a:xfrm>
              <a:off x="4966595" y="2094071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8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73BDB18B-AD8B-8265-D423-1C52C70F2954}"/>
                </a:ext>
              </a:extLst>
            </p:cNvPr>
            <p:cNvSpPr/>
            <p:nvPr/>
          </p:nvSpPr>
          <p:spPr bwMode="gray">
            <a:xfrm>
              <a:off x="5170681" y="2094071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12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C1C65F04-F81D-EB35-9033-1C27CFB0A439}"/>
                </a:ext>
              </a:extLst>
            </p:cNvPr>
            <p:cNvSpPr/>
            <p:nvPr/>
          </p:nvSpPr>
          <p:spPr bwMode="gray">
            <a:xfrm>
              <a:off x="5374767" y="2094071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14</a:t>
              </a: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4ECE3000-572D-9A60-A598-7FC8E69CFE25}"/>
                </a:ext>
              </a:extLst>
            </p:cNvPr>
            <p:cNvSpPr/>
            <p:nvPr/>
          </p:nvSpPr>
          <p:spPr bwMode="gray">
            <a:xfrm>
              <a:off x="5578853" y="2094071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17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28B66420-0B44-05BB-8BA2-5E22F72E4C51}"/>
                </a:ext>
              </a:extLst>
            </p:cNvPr>
            <p:cNvSpPr/>
            <p:nvPr/>
          </p:nvSpPr>
          <p:spPr bwMode="gray">
            <a:xfrm>
              <a:off x="5782942" y="2094071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31</a:t>
              </a:r>
            </a:p>
          </p:txBody>
        </p:sp>
      </p:grp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C83D4898-7229-130A-EF3C-85604B98F9AA}"/>
              </a:ext>
            </a:extLst>
          </p:cNvPr>
          <p:cNvCxnSpPr>
            <a:cxnSpLocks/>
          </p:cNvCxnSpPr>
          <p:nvPr/>
        </p:nvCxnSpPr>
        <p:spPr bwMode="gray">
          <a:xfrm flipV="1">
            <a:off x="4139952" y="2094071"/>
            <a:ext cx="0" cy="144016"/>
          </a:xfrm>
          <a:prstGeom prst="straightConnector1">
            <a:avLst/>
          </a:prstGeom>
          <a:ln w="22225">
            <a:solidFill>
              <a:schemeClr val="accent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6AF591EA-B644-957D-4A95-FC7CF67D7714}"/>
              </a:ext>
            </a:extLst>
          </p:cNvPr>
          <p:cNvCxnSpPr>
            <a:cxnSpLocks/>
          </p:cNvCxnSpPr>
          <p:nvPr/>
        </p:nvCxnSpPr>
        <p:spPr bwMode="gray">
          <a:xfrm flipV="1">
            <a:off x="4556508" y="2094071"/>
            <a:ext cx="0" cy="144016"/>
          </a:xfrm>
          <a:prstGeom prst="straightConnector1">
            <a:avLst/>
          </a:prstGeom>
          <a:ln w="22225">
            <a:solidFill>
              <a:schemeClr val="accent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5" name="Group 84">
            <a:extLst>
              <a:ext uri="{FF2B5EF4-FFF2-40B4-BE49-F238E27FC236}">
                <a16:creationId xmlns:a16="http://schemas.microsoft.com/office/drawing/2014/main" id="{07418379-803A-7975-A796-AA5A2CE09847}"/>
              </a:ext>
            </a:extLst>
          </p:cNvPr>
          <p:cNvGrpSpPr/>
          <p:nvPr/>
        </p:nvGrpSpPr>
        <p:grpSpPr>
          <a:xfrm>
            <a:off x="1835696" y="2260166"/>
            <a:ext cx="4091262" cy="216548"/>
            <a:chOff x="1835696" y="2332174"/>
            <a:chExt cx="4091262" cy="216548"/>
          </a:xfrm>
        </p:grpSpPr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0854B58A-72BE-4265-5484-37C7368CBA4D}"/>
                </a:ext>
              </a:extLst>
            </p:cNvPr>
            <p:cNvSpPr txBox="1"/>
            <p:nvPr/>
          </p:nvSpPr>
          <p:spPr bwMode="gray">
            <a:xfrm>
              <a:off x="1835696" y="2332174"/>
              <a:ext cx="646017" cy="216548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noAutofit/>
            </a:bodyPr>
            <a:lstStyle/>
            <a:p>
              <a:pPr algn="r"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SzPct val="90000"/>
              </a:pPr>
              <a:r>
                <a:rPr lang="de-DE" sz="800" b="1" dirty="0">
                  <a:solidFill>
                    <a:srgbClr val="C00000"/>
                  </a:solidFill>
                </a:rPr>
                <a:t>Erstes  Verschmelzen</a:t>
              </a: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D7BDAEDF-BD74-760C-EF27-5E55785A37BD}"/>
                </a:ext>
              </a:extLst>
            </p:cNvPr>
            <p:cNvSpPr/>
            <p:nvPr/>
          </p:nvSpPr>
          <p:spPr bwMode="gray">
            <a:xfrm>
              <a:off x="2721649" y="2370327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1</a:t>
              </a: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E475CE59-767E-DAE9-E22A-EB3698A34D45}"/>
                </a:ext>
              </a:extLst>
            </p:cNvPr>
            <p:cNvSpPr/>
            <p:nvPr/>
          </p:nvSpPr>
          <p:spPr bwMode="gray">
            <a:xfrm>
              <a:off x="2925735" y="2370327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3</a:t>
              </a: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F01EBD72-7840-DD3F-ACE6-AC0C76CF1315}"/>
                </a:ext>
              </a:extLst>
            </p:cNvPr>
            <p:cNvSpPr/>
            <p:nvPr/>
          </p:nvSpPr>
          <p:spPr bwMode="gray">
            <a:xfrm>
              <a:off x="3129821" y="2370327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4</a:t>
              </a: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F180F6F8-8D74-8DA4-DF2C-EA012E55DF9C}"/>
                </a:ext>
              </a:extLst>
            </p:cNvPr>
            <p:cNvSpPr/>
            <p:nvPr/>
          </p:nvSpPr>
          <p:spPr bwMode="gray">
            <a:xfrm>
              <a:off x="3333907" y="2370327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5</a:t>
              </a: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98F15C65-A44D-EDD0-0E36-C76DB682D998}"/>
                </a:ext>
              </a:extLst>
            </p:cNvPr>
            <p:cNvSpPr/>
            <p:nvPr/>
          </p:nvSpPr>
          <p:spPr bwMode="gray">
            <a:xfrm>
              <a:off x="3537993" y="2370327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10</a:t>
              </a: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6C994574-4702-F5B8-0E8F-A38A813DA959}"/>
                </a:ext>
              </a:extLst>
            </p:cNvPr>
            <p:cNvSpPr/>
            <p:nvPr/>
          </p:nvSpPr>
          <p:spPr bwMode="gray">
            <a:xfrm>
              <a:off x="3742079" y="2370327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16</a:t>
              </a: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26E37D6E-48AB-777D-8075-4383AFB03F37}"/>
                </a:ext>
              </a:extLst>
            </p:cNvPr>
            <p:cNvSpPr/>
            <p:nvPr/>
          </p:nvSpPr>
          <p:spPr bwMode="gray">
            <a:xfrm>
              <a:off x="3946165" y="2370327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23</a:t>
              </a: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44304F50-6188-51D1-EE19-1CACBF02F578}"/>
                </a:ext>
              </a:extLst>
            </p:cNvPr>
            <p:cNvSpPr/>
            <p:nvPr/>
          </p:nvSpPr>
          <p:spPr bwMode="gray">
            <a:xfrm>
              <a:off x="4150251" y="2370327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9</a:t>
              </a: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C93C38C8-F912-2028-8137-86E9C47E99F4}"/>
                </a:ext>
              </a:extLst>
            </p:cNvPr>
            <p:cNvSpPr/>
            <p:nvPr/>
          </p:nvSpPr>
          <p:spPr bwMode="gray">
            <a:xfrm>
              <a:off x="4354337" y="2370327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13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77812F88-0AC7-EC01-AD0E-3876CD1F1D12}"/>
                </a:ext>
              </a:extLst>
            </p:cNvPr>
            <p:cNvSpPr/>
            <p:nvPr/>
          </p:nvSpPr>
          <p:spPr bwMode="gray">
            <a:xfrm>
              <a:off x="4558423" y="2370327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2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74E48834-3921-81F4-0E57-F4F105A68343}"/>
                </a:ext>
              </a:extLst>
            </p:cNvPr>
            <p:cNvSpPr/>
            <p:nvPr/>
          </p:nvSpPr>
          <p:spPr bwMode="gray">
            <a:xfrm>
              <a:off x="4762509" y="2370327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7</a:t>
              </a: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7BECBB62-1F9D-47C8-D973-B5C2104F2936}"/>
                </a:ext>
              </a:extLst>
            </p:cNvPr>
            <p:cNvSpPr/>
            <p:nvPr/>
          </p:nvSpPr>
          <p:spPr bwMode="gray">
            <a:xfrm>
              <a:off x="4966595" y="2370327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8</a:t>
              </a: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59EAD5A9-8A11-8E0D-E18E-66D388DA3D68}"/>
                </a:ext>
              </a:extLst>
            </p:cNvPr>
            <p:cNvSpPr/>
            <p:nvPr/>
          </p:nvSpPr>
          <p:spPr bwMode="gray">
            <a:xfrm>
              <a:off x="5170681" y="2370327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12</a:t>
              </a: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DFB4BCB7-DCB1-1479-4ABA-DC70CA280AEA}"/>
                </a:ext>
              </a:extLst>
            </p:cNvPr>
            <p:cNvSpPr/>
            <p:nvPr/>
          </p:nvSpPr>
          <p:spPr bwMode="gray">
            <a:xfrm>
              <a:off x="5374767" y="2370327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14</a:t>
              </a: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1F87856D-E448-594F-F5C0-1692E48904C3}"/>
                </a:ext>
              </a:extLst>
            </p:cNvPr>
            <p:cNvSpPr/>
            <p:nvPr/>
          </p:nvSpPr>
          <p:spPr bwMode="gray">
            <a:xfrm>
              <a:off x="5578853" y="2370327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17</a:t>
              </a: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37B1C02F-9F02-F876-056E-B5C542DDE3B1}"/>
                </a:ext>
              </a:extLst>
            </p:cNvPr>
            <p:cNvSpPr/>
            <p:nvPr/>
          </p:nvSpPr>
          <p:spPr bwMode="gray">
            <a:xfrm>
              <a:off x="5782942" y="2370327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31</a:t>
              </a:r>
            </a:p>
          </p:txBody>
        </p: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D09F9A3B-A4E9-B585-1EB5-821206729F54}"/>
                </a:ext>
              </a:extLst>
            </p:cNvPr>
            <p:cNvCxnSpPr>
              <a:cxnSpLocks/>
            </p:cNvCxnSpPr>
            <p:nvPr/>
          </p:nvCxnSpPr>
          <p:spPr bwMode="gray">
            <a:xfrm flipV="1">
              <a:off x="4139952" y="2370327"/>
              <a:ext cx="0" cy="144016"/>
            </a:xfrm>
            <a:prstGeom prst="straightConnector1">
              <a:avLst/>
            </a:prstGeom>
            <a:ln w="22225">
              <a:solidFill>
                <a:schemeClr val="accent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43C013B8-CABE-451D-6762-248E4D50FFF1}"/>
                </a:ext>
              </a:extLst>
            </p:cNvPr>
            <p:cNvCxnSpPr>
              <a:cxnSpLocks/>
            </p:cNvCxnSpPr>
            <p:nvPr/>
          </p:nvCxnSpPr>
          <p:spPr bwMode="gray">
            <a:xfrm flipV="1">
              <a:off x="4556508" y="2370327"/>
              <a:ext cx="0" cy="144016"/>
            </a:xfrm>
            <a:prstGeom prst="straightConnector1">
              <a:avLst/>
            </a:prstGeom>
            <a:ln w="22225">
              <a:solidFill>
                <a:schemeClr val="accent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48C1D1CA-B5F4-0725-1B42-6B1FDE7A8430}"/>
              </a:ext>
            </a:extLst>
          </p:cNvPr>
          <p:cNvGrpSpPr/>
          <p:nvPr/>
        </p:nvGrpSpPr>
        <p:grpSpPr>
          <a:xfrm>
            <a:off x="1835696" y="2464414"/>
            <a:ext cx="4091262" cy="216548"/>
            <a:chOff x="1835696" y="2332174"/>
            <a:chExt cx="4091262" cy="216548"/>
          </a:xfrm>
        </p:grpSpPr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01B2925A-F3DE-F07C-4A4F-7B1A4F4939A7}"/>
                </a:ext>
              </a:extLst>
            </p:cNvPr>
            <p:cNvSpPr txBox="1"/>
            <p:nvPr/>
          </p:nvSpPr>
          <p:spPr bwMode="gray">
            <a:xfrm>
              <a:off x="1835696" y="2332174"/>
              <a:ext cx="646017" cy="216548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noAutofit/>
            </a:bodyPr>
            <a:lstStyle/>
            <a:p>
              <a:pPr algn="r"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SzPct val="90000"/>
              </a:pPr>
              <a:r>
                <a:rPr lang="de-DE" sz="800" b="1" dirty="0">
                  <a:solidFill>
                    <a:srgbClr val="C00000"/>
                  </a:solidFill>
                </a:rPr>
                <a:t>Zweites  Verschmelzen</a:t>
              </a:r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4FEC4A02-E0D6-9505-D6E0-019CF9364FF7}"/>
                </a:ext>
              </a:extLst>
            </p:cNvPr>
            <p:cNvSpPr/>
            <p:nvPr/>
          </p:nvSpPr>
          <p:spPr bwMode="gray">
            <a:xfrm>
              <a:off x="2721649" y="2370327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1</a:t>
              </a:r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0D734EB2-621C-80C2-EB85-DDDED1B3F95C}"/>
                </a:ext>
              </a:extLst>
            </p:cNvPr>
            <p:cNvSpPr/>
            <p:nvPr/>
          </p:nvSpPr>
          <p:spPr bwMode="gray">
            <a:xfrm>
              <a:off x="2925735" y="2370327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3</a:t>
              </a:r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F67CBAE7-A64D-73AA-387B-9837450F830E}"/>
                </a:ext>
              </a:extLst>
            </p:cNvPr>
            <p:cNvSpPr/>
            <p:nvPr/>
          </p:nvSpPr>
          <p:spPr bwMode="gray">
            <a:xfrm>
              <a:off x="3129821" y="2370327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4</a:t>
              </a:r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AEFB2C49-FF33-3E05-76E9-E5D1715A3654}"/>
                </a:ext>
              </a:extLst>
            </p:cNvPr>
            <p:cNvSpPr/>
            <p:nvPr/>
          </p:nvSpPr>
          <p:spPr bwMode="gray">
            <a:xfrm>
              <a:off x="3333907" y="2370327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5</a:t>
              </a:r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9BC47522-F6CE-351E-8A17-3399BE3EE5F2}"/>
                </a:ext>
              </a:extLst>
            </p:cNvPr>
            <p:cNvSpPr/>
            <p:nvPr/>
          </p:nvSpPr>
          <p:spPr bwMode="gray">
            <a:xfrm>
              <a:off x="3537993" y="2370327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10</a:t>
              </a:r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C182EC36-3062-6951-9AD6-FCFA204D01D6}"/>
                </a:ext>
              </a:extLst>
            </p:cNvPr>
            <p:cNvSpPr/>
            <p:nvPr/>
          </p:nvSpPr>
          <p:spPr bwMode="gray">
            <a:xfrm>
              <a:off x="3742079" y="2370327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16</a:t>
              </a:r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52EEF3E5-38CE-A835-4CF2-69726E9877EE}"/>
                </a:ext>
              </a:extLst>
            </p:cNvPr>
            <p:cNvSpPr/>
            <p:nvPr/>
          </p:nvSpPr>
          <p:spPr bwMode="gray">
            <a:xfrm>
              <a:off x="3946165" y="2370327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23</a:t>
              </a:r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C603A818-6183-0DB6-C604-86460AA89108}"/>
                </a:ext>
              </a:extLst>
            </p:cNvPr>
            <p:cNvSpPr/>
            <p:nvPr/>
          </p:nvSpPr>
          <p:spPr bwMode="gray">
            <a:xfrm>
              <a:off x="4150251" y="2370327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2</a:t>
              </a:r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78393DE6-D8D7-F81F-AF34-51ACAD93FCC0}"/>
                </a:ext>
              </a:extLst>
            </p:cNvPr>
            <p:cNvSpPr/>
            <p:nvPr/>
          </p:nvSpPr>
          <p:spPr bwMode="gray">
            <a:xfrm>
              <a:off x="4354337" y="2370327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7</a:t>
              </a:r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27AB9E8B-FD61-15A5-57E1-553983A43F8C}"/>
                </a:ext>
              </a:extLst>
            </p:cNvPr>
            <p:cNvSpPr/>
            <p:nvPr/>
          </p:nvSpPr>
          <p:spPr bwMode="gray">
            <a:xfrm>
              <a:off x="4558423" y="2370327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8</a:t>
              </a:r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FA9FF96D-2A13-DB59-50A9-9AAB7FAE7876}"/>
                </a:ext>
              </a:extLst>
            </p:cNvPr>
            <p:cNvSpPr/>
            <p:nvPr/>
          </p:nvSpPr>
          <p:spPr bwMode="gray">
            <a:xfrm>
              <a:off x="4762509" y="2370327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9</a:t>
              </a:r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9253B213-80E5-5A69-E9D1-52B7BD6A42DA}"/>
                </a:ext>
              </a:extLst>
            </p:cNvPr>
            <p:cNvSpPr/>
            <p:nvPr/>
          </p:nvSpPr>
          <p:spPr bwMode="gray">
            <a:xfrm>
              <a:off x="4966595" y="2370327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13</a:t>
              </a: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70DDB694-56CB-886B-5EB7-AAD6CE7472F7}"/>
                </a:ext>
              </a:extLst>
            </p:cNvPr>
            <p:cNvSpPr/>
            <p:nvPr/>
          </p:nvSpPr>
          <p:spPr bwMode="gray">
            <a:xfrm>
              <a:off x="5170681" y="2370327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12</a:t>
              </a:r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BDFFBA74-7AAA-15F3-540D-D42C7BC5E76D}"/>
                </a:ext>
              </a:extLst>
            </p:cNvPr>
            <p:cNvSpPr/>
            <p:nvPr/>
          </p:nvSpPr>
          <p:spPr bwMode="gray">
            <a:xfrm>
              <a:off x="5374767" y="2370327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14</a:t>
              </a:r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D22665E3-8D76-D058-E6BC-19746A350027}"/>
                </a:ext>
              </a:extLst>
            </p:cNvPr>
            <p:cNvSpPr/>
            <p:nvPr/>
          </p:nvSpPr>
          <p:spPr bwMode="gray">
            <a:xfrm>
              <a:off x="5578853" y="2370327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17</a:t>
              </a: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E1C6F644-10C2-8052-A402-2A6A95F115F8}"/>
                </a:ext>
              </a:extLst>
            </p:cNvPr>
            <p:cNvSpPr/>
            <p:nvPr/>
          </p:nvSpPr>
          <p:spPr bwMode="gray">
            <a:xfrm>
              <a:off x="5782942" y="2370327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31</a:t>
              </a:r>
            </a:p>
          </p:txBody>
        </p: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7179E95F-4405-5B94-B48D-ACA276DB95FE}"/>
                </a:ext>
              </a:extLst>
            </p:cNvPr>
            <p:cNvCxnSpPr>
              <a:cxnSpLocks/>
            </p:cNvCxnSpPr>
            <p:nvPr/>
          </p:nvCxnSpPr>
          <p:spPr bwMode="gray">
            <a:xfrm flipV="1">
              <a:off x="4139952" y="2370327"/>
              <a:ext cx="0" cy="144016"/>
            </a:xfrm>
            <a:prstGeom prst="straightConnector1">
              <a:avLst/>
            </a:prstGeom>
            <a:ln w="22225">
              <a:solidFill>
                <a:schemeClr val="accent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DE0683A8-6CC0-29B1-482B-1B1DD3AAAA64}"/>
              </a:ext>
            </a:extLst>
          </p:cNvPr>
          <p:cNvGrpSpPr/>
          <p:nvPr/>
        </p:nvGrpSpPr>
        <p:grpSpPr>
          <a:xfrm>
            <a:off x="1835696" y="2660637"/>
            <a:ext cx="4091262" cy="216548"/>
            <a:chOff x="1835696" y="2332174"/>
            <a:chExt cx="4091262" cy="216548"/>
          </a:xfrm>
        </p:grpSpPr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F388FFF3-9EBF-0575-2FE6-98E725E7EC57}"/>
                </a:ext>
              </a:extLst>
            </p:cNvPr>
            <p:cNvSpPr txBox="1"/>
            <p:nvPr/>
          </p:nvSpPr>
          <p:spPr bwMode="gray">
            <a:xfrm>
              <a:off x="1835696" y="2332174"/>
              <a:ext cx="646017" cy="216548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noAutofit/>
            </a:bodyPr>
            <a:lstStyle/>
            <a:p>
              <a:pPr algn="r"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SzPct val="90000"/>
              </a:pPr>
              <a:r>
                <a:rPr lang="de-DE" sz="800" b="1" dirty="0">
                  <a:solidFill>
                    <a:srgbClr val="C00000"/>
                  </a:solidFill>
                </a:rPr>
                <a:t>Finales  Verschmelzen</a:t>
              </a:r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ED28115C-17D2-009F-F892-AD51CE5F4624}"/>
                </a:ext>
              </a:extLst>
            </p:cNvPr>
            <p:cNvSpPr/>
            <p:nvPr/>
          </p:nvSpPr>
          <p:spPr bwMode="gray">
            <a:xfrm>
              <a:off x="2721649" y="2370327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1</a:t>
              </a:r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A10995AE-56D1-E198-8F49-6E5B10BCF88A}"/>
                </a:ext>
              </a:extLst>
            </p:cNvPr>
            <p:cNvSpPr/>
            <p:nvPr/>
          </p:nvSpPr>
          <p:spPr bwMode="gray">
            <a:xfrm>
              <a:off x="2925735" y="2370327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2</a:t>
              </a:r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856523B4-FA39-625C-0EFE-9CA786D940FD}"/>
                </a:ext>
              </a:extLst>
            </p:cNvPr>
            <p:cNvSpPr/>
            <p:nvPr/>
          </p:nvSpPr>
          <p:spPr bwMode="gray">
            <a:xfrm>
              <a:off x="3129821" y="2370327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3</a:t>
              </a:r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11CEC9BB-8439-B81F-E00A-28DA905DC544}"/>
                </a:ext>
              </a:extLst>
            </p:cNvPr>
            <p:cNvSpPr/>
            <p:nvPr/>
          </p:nvSpPr>
          <p:spPr bwMode="gray">
            <a:xfrm>
              <a:off x="3333907" y="2370327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4</a:t>
              </a:r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AD5E2F72-51D0-C7E7-1D73-B827A91B591F}"/>
                </a:ext>
              </a:extLst>
            </p:cNvPr>
            <p:cNvSpPr/>
            <p:nvPr/>
          </p:nvSpPr>
          <p:spPr bwMode="gray">
            <a:xfrm>
              <a:off x="3537993" y="2370327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5</a:t>
              </a: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D4151323-B0B0-4C7A-ED38-41BC236E2337}"/>
                </a:ext>
              </a:extLst>
            </p:cNvPr>
            <p:cNvSpPr/>
            <p:nvPr/>
          </p:nvSpPr>
          <p:spPr bwMode="gray">
            <a:xfrm>
              <a:off x="3742079" y="2370327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7</a:t>
              </a:r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2C718364-5A8C-630B-49F1-081E0C8B6D8C}"/>
                </a:ext>
              </a:extLst>
            </p:cNvPr>
            <p:cNvSpPr/>
            <p:nvPr/>
          </p:nvSpPr>
          <p:spPr bwMode="gray">
            <a:xfrm>
              <a:off x="3946165" y="2370327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8</a:t>
              </a:r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DC43273E-0B7F-E8F9-FC80-E7E2098FE941}"/>
                </a:ext>
              </a:extLst>
            </p:cNvPr>
            <p:cNvSpPr/>
            <p:nvPr/>
          </p:nvSpPr>
          <p:spPr bwMode="gray">
            <a:xfrm>
              <a:off x="4150251" y="2370327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9</a:t>
              </a:r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606303F5-3971-60F8-F617-758E5A2AD70D}"/>
                </a:ext>
              </a:extLst>
            </p:cNvPr>
            <p:cNvSpPr/>
            <p:nvPr/>
          </p:nvSpPr>
          <p:spPr bwMode="gray">
            <a:xfrm>
              <a:off x="4354337" y="2370327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10</a:t>
              </a:r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80F4228D-F196-7FEE-DFD4-8B4B42C2F888}"/>
                </a:ext>
              </a:extLst>
            </p:cNvPr>
            <p:cNvSpPr/>
            <p:nvPr/>
          </p:nvSpPr>
          <p:spPr bwMode="gray">
            <a:xfrm>
              <a:off x="4558423" y="2370327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12</a:t>
              </a:r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3AD3104B-6743-6DF6-F2B3-8F40CD89817A}"/>
                </a:ext>
              </a:extLst>
            </p:cNvPr>
            <p:cNvSpPr/>
            <p:nvPr/>
          </p:nvSpPr>
          <p:spPr bwMode="gray">
            <a:xfrm>
              <a:off x="4762509" y="2370327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13</a:t>
              </a:r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A0A23453-1CB0-76CD-6C63-6CE077928673}"/>
                </a:ext>
              </a:extLst>
            </p:cNvPr>
            <p:cNvSpPr/>
            <p:nvPr/>
          </p:nvSpPr>
          <p:spPr bwMode="gray">
            <a:xfrm>
              <a:off x="4966595" y="2370327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14</a:t>
              </a:r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C0FFE505-455C-F678-C735-04B6BE2B8CA7}"/>
                </a:ext>
              </a:extLst>
            </p:cNvPr>
            <p:cNvSpPr/>
            <p:nvPr/>
          </p:nvSpPr>
          <p:spPr bwMode="gray">
            <a:xfrm>
              <a:off x="5170681" y="2370327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16</a:t>
              </a:r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CBE49CE3-52E7-6804-A5E9-72DB9D864513}"/>
                </a:ext>
              </a:extLst>
            </p:cNvPr>
            <p:cNvSpPr/>
            <p:nvPr/>
          </p:nvSpPr>
          <p:spPr bwMode="gray">
            <a:xfrm>
              <a:off x="5374767" y="2370327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17</a:t>
              </a:r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8791887F-0A41-8E80-5171-B5016107531E}"/>
                </a:ext>
              </a:extLst>
            </p:cNvPr>
            <p:cNvSpPr/>
            <p:nvPr/>
          </p:nvSpPr>
          <p:spPr bwMode="gray">
            <a:xfrm>
              <a:off x="5578853" y="2370327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23</a:t>
              </a:r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C7C64763-B559-E94C-68E7-27D111414C4B}"/>
                </a:ext>
              </a:extLst>
            </p:cNvPr>
            <p:cNvSpPr/>
            <p:nvPr/>
          </p:nvSpPr>
          <p:spPr bwMode="gray">
            <a:xfrm>
              <a:off x="5782942" y="2370327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31</a:t>
              </a:r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D1912097-1516-227B-D164-583F0D6FC8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57" t="11708" r="35825" b="38634"/>
          <a:stretch/>
        </p:blipFill>
        <p:spPr bwMode="auto">
          <a:xfrm>
            <a:off x="7774495" y="1198435"/>
            <a:ext cx="997459" cy="1002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5" name="TextBox 124">
            <a:extLst>
              <a:ext uri="{FF2B5EF4-FFF2-40B4-BE49-F238E27FC236}">
                <a16:creationId xmlns:a16="http://schemas.microsoft.com/office/drawing/2014/main" id="{5A9DCF73-42FA-0261-BE1D-E501DB7E4949}"/>
              </a:ext>
            </a:extLst>
          </p:cNvPr>
          <p:cNvSpPr txBox="1"/>
          <p:nvPr/>
        </p:nvSpPr>
        <p:spPr bwMode="gray">
          <a:xfrm>
            <a:off x="7711540" y="2238087"/>
            <a:ext cx="1044872" cy="204248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800" b="1" dirty="0"/>
              <a:t>Tim Peters</a:t>
            </a:r>
          </a:p>
        </p:txBody>
      </p:sp>
      <p:pic>
        <p:nvPicPr>
          <p:cNvPr id="1030" name="Picture 6" descr="The Zen Of Python. What is zen of Python is a collection… | by Adenagbe  Emmanuel || emmadenagbe | Medium">
            <a:extLst>
              <a:ext uri="{FF2B5EF4-FFF2-40B4-BE49-F238E27FC236}">
                <a16:creationId xmlns:a16="http://schemas.microsoft.com/office/drawing/2014/main" id="{D236E276-FC5B-F78C-D700-4261E93862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760"/>
          <a:stretch/>
        </p:blipFill>
        <p:spPr bwMode="auto">
          <a:xfrm>
            <a:off x="7549667" y="2442335"/>
            <a:ext cx="1368617" cy="1358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506804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1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"/>
                            </p:stCondLst>
                            <p:childTnLst>
                              <p:par>
                                <p:cTn id="1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1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"/>
                            </p:stCondLst>
                            <p:childTnLst>
                              <p:par>
                                <p:cTn id="1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0"/>
                            </p:stCondLst>
                            <p:childTnLst>
                              <p:par>
                                <p:cTn id="2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00"/>
                            </p:stCondLst>
                            <p:childTnLst>
                              <p:par>
                                <p:cTn id="2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600"/>
                            </p:stCondLst>
                            <p:childTnLst>
                              <p:par>
                                <p:cTn id="3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700"/>
                            </p:stCondLst>
                            <p:childTnLst>
                              <p:par>
                                <p:cTn id="3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800"/>
                            </p:stCondLst>
                            <p:childTnLst>
                              <p:par>
                                <p:cTn id="4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900"/>
                            </p:stCondLst>
                            <p:childTnLst>
                              <p:par>
                                <p:cTn id="4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1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1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100"/>
                            </p:stCondLst>
                            <p:childTnLst>
                              <p:par>
                                <p:cTn id="5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1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200"/>
                            </p:stCondLst>
                            <p:childTnLst>
                              <p:par>
                                <p:cTn id="5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1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300"/>
                            </p:stCondLst>
                            <p:childTnLst>
                              <p:par>
                                <p:cTn id="6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1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400"/>
                            </p:stCondLst>
                            <p:childTnLst>
                              <p:par>
                                <p:cTn id="6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1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500"/>
                            </p:stCondLst>
                            <p:childTnLst>
                              <p:par>
                                <p:cTn id="7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1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600"/>
                            </p:stCondLst>
                            <p:childTnLst>
                              <p:par>
                                <p:cTn id="7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6" dur="1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1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1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6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1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4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7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0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5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8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3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8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1" dur="5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125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pPr marL="342900" indent="-342900"/>
            <a:r>
              <a:rPr lang="en-US" altLang="en-DE" i="1" dirty="0"/>
              <a:t>Merge Sort</a:t>
            </a:r>
          </a:p>
          <a:p>
            <a:pPr marL="342900" indent="-342900"/>
            <a:r>
              <a:rPr lang="en-US" altLang="en-DE" i="1" dirty="0"/>
              <a:t>Bottom-Up Merge Sort</a:t>
            </a:r>
          </a:p>
          <a:p>
            <a:pPr marL="342900" indent="-342900"/>
            <a:r>
              <a:rPr lang="de-DE" altLang="en-DE" b="1" dirty="0"/>
              <a:t>Komplexität</a:t>
            </a:r>
          </a:p>
          <a:p>
            <a:pPr marL="342900" indent="-342900"/>
            <a:r>
              <a:rPr lang="de-DE" altLang="en-DE" dirty="0"/>
              <a:t>Stabilität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Überblick</a:t>
            </a:r>
          </a:p>
        </p:txBody>
      </p:sp>
    </p:spTree>
    <p:extLst>
      <p:ext uri="{BB962C8B-B14F-4D97-AF65-F5344CB8AC3E}">
        <p14:creationId xmlns:p14="http://schemas.microsoft.com/office/powerpoint/2010/main" val="3807816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E1A2E0E0-C2D9-9AFC-DC12-01DA403DA9CD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107504" y="1239837"/>
                <a:ext cx="6013424" cy="3276129"/>
              </a:xfrm>
            </p:spPr>
            <p:txBody>
              <a:bodyPr/>
              <a:lstStyle/>
              <a:p>
                <a:r>
                  <a:rPr lang="de-DE" b="1" dirty="0"/>
                  <a:t>Satz</a:t>
                </a:r>
                <a:r>
                  <a:rPr lang="de-DE" dirty="0"/>
                  <a:t>: </a:t>
                </a:r>
                <a:r>
                  <a:rPr lang="en-US" i="1" dirty="0"/>
                  <a:t>Merge Sort</a:t>
                </a:r>
                <a:r>
                  <a:rPr lang="de-DE" dirty="0"/>
                  <a:t> benutzt höchstens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e>
                    </m:func>
                  </m:oMath>
                </a14:m>
                <a:r>
                  <a:rPr lang="de-DE" dirty="0"/>
                  <a:t> Vergleiche, um ein Array der Länge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de-DE" dirty="0"/>
                  <a:t> zu sortieren.</a:t>
                </a:r>
              </a:p>
              <a:p>
                <a:pPr lvl="1"/>
                <a:r>
                  <a:rPr lang="de-DE" sz="1200" b="1" dirty="0"/>
                  <a:t>Beweisskizze</a:t>
                </a:r>
                <a:r>
                  <a:rPr lang="de-DE" sz="1200" dirty="0"/>
                  <a:t>: Die Anzahl der Vergleiche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de-DE" sz="1200" dirty="0"/>
                  <a:t> treten alle in </a:t>
                </a:r>
                <a:r>
                  <a:rPr lang="en-US" sz="12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merge</a:t>
                </a:r>
                <a:r>
                  <a:rPr lang="de-DE" sz="1200" dirty="0"/>
                  <a:t> auf und es gilt</a:t>
                </a:r>
              </a:p>
              <a:p>
                <a:pPr lvl="1"/>
                <a:endParaRPr lang="de-DE" sz="1200" dirty="0"/>
              </a:p>
              <a:p>
                <a:pPr lvl="1"/>
                <a:endParaRPr lang="de-DE" sz="1200" dirty="0"/>
              </a:p>
              <a:p>
                <a:pPr marL="538162" lvl="2" indent="0">
                  <a:buNone/>
                </a:pPr>
                <a:endParaRPr lang="de-DE" sz="1200" dirty="0"/>
              </a:p>
              <a:p>
                <a:pPr marL="538162" lvl="2" indent="0">
                  <a:buNone/>
                </a:pPr>
                <a:r>
                  <a:rPr lang="de-DE" sz="1200" dirty="0"/>
                  <a:t>Zur Vereinfachung nehmen wir an, dass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de-DE" sz="1200" dirty="0"/>
                  <a:t> durch zwei teilbar ist. Dann bleibt zu zeigen dass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=2⋅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lin"/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de-DE" sz="1200" dirty="0"/>
                  <a:t> durch 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12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⋅</m:t>
                    </m:r>
                    <m:func>
                      <m:func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20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d>
                          <m:dPr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e>
                    </m:func>
                  </m:oMath>
                </a14:m>
                <a:r>
                  <a:rPr lang="de-DE" sz="1200" dirty="0"/>
                  <a:t> erfüllt ist. Wir benutzen Induktion über 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de-DE" sz="1200" dirty="0"/>
                  <a:t> für 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de-DE" sz="1200" dirty="0"/>
                  <a:t>.</a:t>
                </a:r>
              </a:p>
              <a:p>
                <a:pPr marL="538162" lvl="2" indent="0">
                  <a:buNone/>
                </a:pPr>
                <a:r>
                  <a:rPr lang="de-DE" sz="1200" b="1" dirty="0"/>
                  <a:t>Induktionsanfang (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de-DE" sz="1200" b="1" dirty="0"/>
                  <a:t>)</a:t>
                </a:r>
                <a:r>
                  <a:rPr lang="de-DE" sz="1200" dirty="0"/>
                  <a:t>: </a:t>
                </a:r>
                <a14:m>
                  <m:oMath xmlns:m="http://schemas.openxmlformats.org/officeDocument/2006/math">
                    <m:r>
                      <a:rPr lang="en-US" sz="1200" i="1" smtClean="0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p>
                      </m:e>
                    </m:d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=1⋅</m:t>
                    </m:r>
                    <m:func>
                      <m:func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200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d>
                          <m:d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</m:func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de-DE" sz="1200" b="1" dirty="0"/>
              </a:p>
              <a:p>
                <a:pPr marL="538162" lvl="2" indent="0">
                  <a:buNone/>
                </a:pPr>
                <a:r>
                  <a:rPr lang="de-DE" sz="1200" b="1" dirty="0"/>
                  <a:t>Induktionsannahme (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de-DE" sz="1200" b="1" dirty="0"/>
                  <a:t>)</a:t>
                </a:r>
                <a:r>
                  <a:rPr lang="de-DE" sz="1200" dirty="0"/>
                  <a:t>: </a:t>
                </a:r>
                <a14:m>
                  <m:oMath xmlns:m="http://schemas.openxmlformats.org/officeDocument/2006/math">
                    <m:r>
                      <a:rPr lang="en-US" sz="1200" i="1" smtClean="0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e>
                    </m:d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⋅</m:t>
                    </m:r>
                    <m:func>
                      <m:func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200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d>
                          <m:d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p>
                            </m:sSup>
                          </m:e>
                        </m:d>
                      </m:e>
                    </m:func>
                  </m:oMath>
                </a14:m>
                <a:endParaRPr lang="de-DE" sz="1200" b="1" dirty="0"/>
              </a:p>
              <a:p>
                <a:pPr marL="538162" lvl="2" indent="0">
                  <a:buNone/>
                </a:pPr>
                <a:r>
                  <a:rPr lang="de-DE" sz="1200" b="1" dirty="0"/>
                  <a:t>Induktion (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de-DE" sz="1200" b="1" dirty="0"/>
                  <a:t>)</a:t>
                </a:r>
                <a:r>
                  <a:rPr lang="de-DE" sz="1200" dirty="0"/>
                  <a:t>:</a:t>
                </a:r>
                <a:endParaRPr lang="de-DE" sz="1200" b="1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E1A2E0E0-C2D9-9AFC-DC12-01DA403DA9C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107504" y="1239837"/>
                <a:ext cx="6013424" cy="3276129"/>
              </a:xfrm>
              <a:blipFill>
                <a:blip r:embed="rId2"/>
                <a:stretch>
                  <a:fillRect t="-38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8ED0AD5C-E627-4DEE-F706-38BFBE3E02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Merge Sort</a:t>
            </a:r>
            <a:r>
              <a:rPr lang="de-DE" dirty="0"/>
              <a:t>: Anzahl Vergleiche</a:t>
            </a:r>
            <a:endParaRPr lang="en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78370E-D294-DA00-7A31-202F22E474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7126" y="1923678"/>
            <a:ext cx="2897476" cy="1512168"/>
          </a:xfrm>
          <a:prstGeom prst="rect">
            <a:avLst/>
          </a:prstGeom>
          <a:ln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7269982-36B3-EB67-6EA8-08DD8865D8C6}"/>
                  </a:ext>
                </a:extLst>
              </p:cNvPr>
              <p:cNvSpPr txBox="1"/>
              <p:nvPr/>
            </p:nvSpPr>
            <p:spPr bwMode="gray">
              <a:xfrm>
                <a:off x="2769084" y="2058352"/>
                <a:ext cx="2234964" cy="40735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⌈"/>
                              <m:endChr m:val="⌉"/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num>
                                <m:den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</m:d>
                      <m:r>
                        <a:rPr lang="en-US" sz="12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⌊"/>
                              <m:endChr m:val="⌋"/>
                              <m:ctrlPr>
                                <a:rPr lang="en-US" sz="12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num>
                                <m:den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DE" sz="12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7269982-36B3-EB67-6EA8-08DD8865D8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769084" y="2058352"/>
                <a:ext cx="2234964" cy="407356"/>
              </a:xfrm>
              <a:prstGeom prst="rect">
                <a:avLst/>
              </a:prstGeom>
              <a:blipFill>
                <a:blip r:embed="rId4"/>
                <a:stretch>
                  <a:fillRect b="-312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2074C0F6-F7DB-5D1A-82AA-F7B0763D23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7125" y="3688359"/>
            <a:ext cx="2897477" cy="1240939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CD053EB-DE10-B6F4-AF08-57F077832D47}"/>
              </a:ext>
            </a:extLst>
          </p:cNvPr>
          <p:cNvCxnSpPr>
            <a:cxnSpLocks/>
            <a:endCxn id="17" idx="2"/>
          </p:cNvCxnSpPr>
          <p:nvPr/>
        </p:nvCxnSpPr>
        <p:spPr bwMode="gray">
          <a:xfrm flipH="1" flipV="1">
            <a:off x="3675481" y="2464595"/>
            <a:ext cx="2553785" cy="1907355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DD03352-C7C7-9CD2-0042-A33DBF57B7E2}"/>
              </a:ext>
            </a:extLst>
          </p:cNvPr>
          <p:cNvCxnSpPr>
            <a:cxnSpLocks/>
            <a:endCxn id="18" idx="2"/>
          </p:cNvCxnSpPr>
          <p:nvPr/>
        </p:nvCxnSpPr>
        <p:spPr bwMode="gray">
          <a:xfrm flipH="1" flipV="1">
            <a:off x="4349880" y="2456365"/>
            <a:ext cx="1879386" cy="2059601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ABE5072-3629-0379-F933-44647025AAFA}"/>
              </a:ext>
            </a:extLst>
          </p:cNvPr>
          <p:cNvCxnSpPr>
            <a:cxnSpLocks/>
            <a:stCxn id="4" idx="1"/>
            <a:endCxn id="19" idx="3"/>
          </p:cNvCxnSpPr>
          <p:nvPr/>
        </p:nvCxnSpPr>
        <p:spPr bwMode="gray">
          <a:xfrm flipH="1" flipV="1">
            <a:off x="4860033" y="2267090"/>
            <a:ext cx="1237093" cy="412672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4A997AC2-8872-E018-A27F-1B5FE7DABC04}"/>
              </a:ext>
            </a:extLst>
          </p:cNvPr>
          <p:cNvSpPr/>
          <p:nvPr/>
        </p:nvSpPr>
        <p:spPr bwMode="gray">
          <a:xfrm>
            <a:off x="3427034" y="2086045"/>
            <a:ext cx="496893" cy="378550"/>
          </a:xfrm>
          <a:prstGeom prst="round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1DD3F646-8118-2D78-1C8D-F9E3AD5D75B0}"/>
              </a:ext>
            </a:extLst>
          </p:cNvPr>
          <p:cNvSpPr/>
          <p:nvPr/>
        </p:nvSpPr>
        <p:spPr bwMode="gray">
          <a:xfrm>
            <a:off x="4101433" y="2077815"/>
            <a:ext cx="496893" cy="378550"/>
          </a:xfrm>
          <a:prstGeom prst="round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8258FEE1-03B1-10BD-9EA4-804A9B721885}"/>
              </a:ext>
            </a:extLst>
          </p:cNvPr>
          <p:cNvSpPr/>
          <p:nvPr/>
        </p:nvSpPr>
        <p:spPr bwMode="gray">
          <a:xfrm>
            <a:off x="4717323" y="2077815"/>
            <a:ext cx="142710" cy="378550"/>
          </a:xfrm>
          <a:prstGeom prst="round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AA12EAE-49DB-821F-CC01-144CECFAD230}"/>
                  </a:ext>
                </a:extLst>
              </p:cNvPr>
              <p:cNvSpPr txBox="1"/>
              <p:nvPr/>
            </p:nvSpPr>
            <p:spPr bwMode="gray">
              <a:xfrm>
                <a:off x="2842282" y="2406934"/>
                <a:ext cx="784015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DE" sz="12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AA12EAE-49DB-821F-CC01-144CECFAD2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842282" y="2406934"/>
                <a:ext cx="784015" cy="2769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E05DBCF-C7E3-21F7-FAB2-99234F923A44}"/>
                  </a:ext>
                </a:extLst>
              </p:cNvPr>
              <p:cNvSpPr txBox="1"/>
              <p:nvPr/>
            </p:nvSpPr>
            <p:spPr bwMode="gray">
              <a:xfrm>
                <a:off x="2195736" y="4065341"/>
                <a:ext cx="2553786" cy="3007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p>
                          </m:sSup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=2⋅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</m:oMath>
                  </m:oMathPara>
                </a14:m>
                <a:endParaRPr lang="en-DE" sz="12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E05DBCF-C7E3-21F7-FAB2-99234F923A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195736" y="4065341"/>
                <a:ext cx="2553786" cy="30078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678F1B2-D182-8BE1-3A51-257540030313}"/>
                  </a:ext>
                </a:extLst>
              </p:cNvPr>
              <p:cNvSpPr txBox="1"/>
              <p:nvPr/>
            </p:nvSpPr>
            <p:spPr bwMode="gray">
              <a:xfrm>
                <a:off x="2771800" y="4322205"/>
                <a:ext cx="2553786" cy="3007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=2⋅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⋅</m:t>
                          </m:r>
                          <m:func>
                            <m:func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20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fName>
                            <m:e>
                              <m:d>
                                <m:d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func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</m:oMath>
                  </m:oMathPara>
                </a14:m>
                <a:endParaRPr lang="en-DE" sz="12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678F1B2-D182-8BE1-3A51-2575400303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771800" y="4322205"/>
                <a:ext cx="2553786" cy="300788"/>
              </a:xfrm>
              <a:prstGeom prst="rect">
                <a:avLst/>
              </a:prstGeom>
              <a:blipFill>
                <a:blip r:embed="rId8"/>
                <a:stretch>
                  <a:fillRect b="-416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CF717B5-C31A-8C22-BB62-A5F306A81524}"/>
                  </a:ext>
                </a:extLst>
              </p:cNvPr>
              <p:cNvSpPr txBox="1"/>
              <p:nvPr/>
            </p:nvSpPr>
            <p:spPr bwMode="gray">
              <a:xfrm>
                <a:off x="2666286" y="4600106"/>
                <a:ext cx="2481778" cy="3007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20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fName>
                            <m:e>
                              <m:d>
                                <m:d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func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</m:oMath>
                  </m:oMathPara>
                </a14:m>
                <a:endParaRPr lang="en-DE" sz="12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CF717B5-C31A-8C22-BB62-A5F306A815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666286" y="4600106"/>
                <a:ext cx="2481778" cy="300788"/>
              </a:xfrm>
              <a:prstGeom prst="rect">
                <a:avLst/>
              </a:prstGeom>
              <a:blipFill>
                <a:blip r:embed="rId9"/>
                <a:stretch>
                  <a:fillRect b="-416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18D53FA1-D79C-5A65-5D90-5636C8707F14}"/>
                  </a:ext>
                </a:extLst>
              </p:cNvPr>
              <p:cNvSpPr txBox="1"/>
              <p:nvPr/>
            </p:nvSpPr>
            <p:spPr bwMode="gray">
              <a:xfrm>
                <a:off x="2555776" y="4834640"/>
                <a:ext cx="2481778" cy="3007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⋅</m:t>
                      </m:r>
                      <m:func>
                        <m:func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20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</m:oMath>
                  </m:oMathPara>
                </a14:m>
                <a:endParaRPr lang="en-DE" sz="12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18D53FA1-D79C-5A65-5D90-5636C8707F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555776" y="4834640"/>
                <a:ext cx="2481778" cy="300788"/>
              </a:xfrm>
              <a:prstGeom prst="rect">
                <a:avLst/>
              </a:prstGeom>
              <a:blipFill>
                <a:blip r:embed="rId10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4BBC5C9B-ECC5-34C9-D6C7-0D67DFAACEDC}"/>
              </a:ext>
            </a:extLst>
          </p:cNvPr>
          <p:cNvSpPr/>
          <p:nvPr/>
        </p:nvSpPr>
        <p:spPr bwMode="gray">
          <a:xfrm>
            <a:off x="3276923" y="4107037"/>
            <a:ext cx="1151061" cy="202315"/>
          </a:xfrm>
          <a:prstGeom prst="round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AD29560D-C5BE-62BD-B836-50184CB3A607}"/>
              </a:ext>
            </a:extLst>
          </p:cNvPr>
          <p:cNvCxnSpPr>
            <a:cxnSpLocks/>
            <a:stCxn id="38" idx="3"/>
            <a:endCxn id="36" idx="1"/>
          </p:cNvCxnSpPr>
          <p:nvPr/>
        </p:nvCxnSpPr>
        <p:spPr bwMode="gray">
          <a:xfrm flipV="1">
            <a:off x="2932952" y="4208195"/>
            <a:ext cx="343971" cy="24978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3818F5A-E428-EBFD-679D-042823253641}"/>
                  </a:ext>
                </a:extLst>
              </p:cNvPr>
              <p:cNvSpPr txBox="1"/>
              <p:nvPr/>
            </p:nvSpPr>
            <p:spPr bwMode="gray">
              <a:xfrm>
                <a:off x="435320" y="4342806"/>
                <a:ext cx="2497632" cy="230337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:r>
                  <a:rPr lang="de-DE" sz="1050" dirty="0">
                    <a:solidFill>
                      <a:srgbClr val="C00000"/>
                    </a:solidFill>
                  </a:rPr>
                  <a:t>Angenommene Eigenschaft von </a:t>
                </a:r>
                <a14:m>
                  <m:oMath xmlns:m="http://schemas.openxmlformats.org/officeDocument/2006/math">
                    <m:r>
                      <a:rPr lang="de-DE" sz="105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de-DE" sz="105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sz="1050" i="1" dirty="0" err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de-DE" sz="105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de-DE" sz="1050" dirty="0">
                    <a:solidFill>
                      <a:srgbClr val="C00000"/>
                    </a:solidFill>
                  </a:rPr>
                  <a:t> </a:t>
                </a:r>
                <a:endParaRPr lang="de-DE" sz="1050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3818F5A-E428-EBFD-679D-0428232536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435320" y="4342806"/>
                <a:ext cx="2497632" cy="230337"/>
              </a:xfrm>
              <a:prstGeom prst="rect">
                <a:avLst/>
              </a:prstGeom>
              <a:blipFill>
                <a:blip r:embed="rId11"/>
                <a:stretch>
                  <a:fillRect t="-5263" b="-2105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FC3DB00D-3DF1-C0D4-8DFF-D8FC50F29D06}"/>
              </a:ext>
            </a:extLst>
          </p:cNvPr>
          <p:cNvSpPr/>
          <p:nvPr/>
        </p:nvSpPr>
        <p:spPr bwMode="gray">
          <a:xfrm>
            <a:off x="3518051" y="4378982"/>
            <a:ext cx="909933" cy="187233"/>
          </a:xfrm>
          <a:prstGeom prst="round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5D2B7548-ED6C-D1FF-8893-428BAE4B7851}"/>
              </a:ext>
            </a:extLst>
          </p:cNvPr>
          <p:cNvCxnSpPr>
            <a:cxnSpLocks/>
            <a:stCxn id="48" idx="3"/>
            <a:endCxn id="44" idx="1"/>
          </p:cNvCxnSpPr>
          <p:nvPr/>
        </p:nvCxnSpPr>
        <p:spPr bwMode="gray">
          <a:xfrm flipV="1">
            <a:off x="2932952" y="4472599"/>
            <a:ext cx="585099" cy="215713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C73E5DCC-3B7F-91D4-30F4-B7F5CE4F6594}"/>
              </a:ext>
            </a:extLst>
          </p:cNvPr>
          <p:cNvSpPr txBox="1"/>
          <p:nvPr/>
        </p:nvSpPr>
        <p:spPr bwMode="gray">
          <a:xfrm>
            <a:off x="1403648" y="4573143"/>
            <a:ext cx="1529304" cy="230337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de-DE" sz="1050" dirty="0">
                <a:solidFill>
                  <a:srgbClr val="C00000"/>
                </a:solidFill>
              </a:rPr>
              <a:t>Induktionsannahme</a:t>
            </a:r>
            <a:endParaRPr lang="de-DE" sz="1050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550456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7" grpId="0" animBg="1"/>
      <p:bldP spid="18" grpId="0" animBg="1"/>
      <p:bldP spid="19" grpId="0" animBg="1"/>
      <p:bldP spid="24" grpId="0"/>
      <p:bldP spid="28" grpId="0"/>
      <p:bldP spid="33" grpId="0"/>
      <p:bldP spid="34" grpId="0"/>
      <p:bldP spid="35" grpId="0"/>
      <p:bldP spid="36" grpId="0" animBg="1"/>
      <p:bldP spid="38" grpId="0"/>
      <p:bldP spid="44" grpId="0" animBg="1"/>
      <p:bldP spid="4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E823BA8F-D482-A848-1069-9449FC8F20AF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7737278" cy="3563938"/>
              </a:xfrm>
            </p:spPr>
            <p:txBody>
              <a:bodyPr/>
              <a:lstStyle/>
              <a:p>
                <a:r>
                  <a:rPr lang="de-DE" b="1" dirty="0"/>
                  <a:t>Frage</a:t>
                </a:r>
                <a:r>
                  <a:rPr lang="de-DE" dirty="0"/>
                  <a:t>: Kann die Anzahl der Vergleiche im schlechtesten Fall kleiner sein als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e>
                    </m:func>
                  </m:oMath>
                </a14:m>
                <a:r>
                  <a:rPr lang="de-DE" dirty="0"/>
                  <a:t>?</a:t>
                </a:r>
              </a:p>
              <a:p>
                <a:pPr lvl="1"/>
                <a:r>
                  <a:rPr lang="de-DE" sz="1200" b="1" dirty="0"/>
                  <a:t>Antwort</a:t>
                </a:r>
                <a:r>
                  <a:rPr lang="de-DE" sz="1200" dirty="0"/>
                  <a:t>: Nein!</a:t>
                </a:r>
              </a:p>
              <a:p>
                <a:r>
                  <a:rPr lang="de-DE" b="1" dirty="0"/>
                  <a:t>Beweisskizze</a:t>
                </a:r>
                <a:r>
                  <a:rPr lang="de-DE" dirty="0"/>
                  <a:t>: Entscheidungsbaum mit paarweisen Vergleichen, um Sortierung zu bestimmen</a:t>
                </a:r>
              </a:p>
              <a:p>
                <a:pPr marL="611187" lvl="1" indent="-342900">
                  <a:buFont typeface="+mj-lt"/>
                  <a:buAutoNum type="arabicPeriod"/>
                </a:pPr>
                <a:r>
                  <a:rPr lang="de-DE" sz="1200" dirty="0"/>
                  <a:t>Jeder Blattknoten ist eine Sortierung des Arrays</a:t>
                </a:r>
              </a:p>
              <a:p>
                <a:pPr marL="611187" lvl="1" indent="-342900">
                  <a:buFont typeface="+mj-lt"/>
                  <a:buAutoNum type="arabicPeriod"/>
                </a:pPr>
                <a:r>
                  <a:rPr lang="de-DE" sz="1200" dirty="0"/>
                  <a:t>Ein perfekt balancierter Baum der Tiefe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de-DE" sz="1200" dirty="0"/>
                  <a:t> (d.h. </a:t>
                </a:r>
                <a:br>
                  <a:rPr lang="de-DE" sz="1200" dirty="0"/>
                </a:b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de-DE" sz="1200" dirty="0"/>
                  <a:t> Vergleiche) 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de-DE" sz="1200" dirty="0"/>
                  <a:t> Blattknoten</a:t>
                </a:r>
              </a:p>
              <a:p>
                <a:pPr marL="611187" lvl="1" indent="-342900">
                  <a:buFont typeface="+mj-lt"/>
                  <a:buAutoNum type="arabicPeriod"/>
                </a:pPr>
                <a:r>
                  <a:rPr lang="de-DE" sz="1200" dirty="0"/>
                  <a:t>Ein Array der Länge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de-DE" sz="1200" dirty="0"/>
                  <a:t> hat 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!=1⋅2⋅3⋅⋯⋅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de-DE" sz="1200" dirty="0"/>
                  <a:t> Sortierungen</a:t>
                </a:r>
              </a:p>
              <a:p>
                <a:pPr marL="611187" lvl="1" indent="-342900">
                  <a:buFont typeface="+mj-lt"/>
                  <a:buAutoNum type="arabicPeriod"/>
                </a:pPr>
                <a:r>
                  <a:rPr lang="de-DE" sz="1200" dirty="0"/>
                  <a:t>Daher ist die minimale Tiefe des Baumes</a:t>
                </a:r>
              </a:p>
              <a:p>
                <a:pPr marL="611187" lvl="1" indent="-342900">
                  <a:buFont typeface="+mj-lt"/>
                  <a:buAutoNum type="arabicPeriod"/>
                </a:pPr>
                <a:endParaRPr lang="de-DE" sz="1200" dirty="0"/>
              </a:p>
              <a:p>
                <a:pPr marL="611187" lvl="1" indent="-342900">
                  <a:buFont typeface="+mj-lt"/>
                  <a:buAutoNum type="arabicPeriod"/>
                </a:pPr>
                <a:endParaRPr lang="de-DE" sz="1200" dirty="0"/>
              </a:p>
              <a:p>
                <a:pPr marL="611187" lvl="1" indent="-342900">
                  <a:buFont typeface="+mj-lt"/>
                  <a:buAutoNum type="arabicPeriod"/>
                </a:pPr>
                <a:endParaRPr lang="de-DE" sz="1200" dirty="0"/>
              </a:p>
              <a:p>
                <a:pPr marL="611187" lvl="1" indent="-342900">
                  <a:buFont typeface="+mj-lt"/>
                  <a:buAutoNum type="arabicPeriod"/>
                </a:pPr>
                <a:endParaRPr lang="de-DE" sz="1200" dirty="0"/>
              </a:p>
              <a:p>
                <a:pPr marL="611187" lvl="1" indent="-342900">
                  <a:buFont typeface="+mj-lt"/>
                  <a:buAutoNum type="arabicPeriod"/>
                </a:pPr>
                <a:endParaRPr lang="de-DE" sz="1200" dirty="0"/>
              </a:p>
              <a:p>
                <a:r>
                  <a:rPr lang="de-DE" b="1" dirty="0"/>
                  <a:t>Aber</a:t>
                </a:r>
                <a:r>
                  <a:rPr lang="de-DE" dirty="0"/>
                  <a:t>: </a:t>
                </a:r>
                <a:r>
                  <a:rPr lang="en-US" i="1" dirty="0"/>
                  <a:t>Merge Sort </a:t>
                </a:r>
                <a:r>
                  <a:rPr lang="de-DE" dirty="0"/>
                  <a:t>ist nicht optimal im Speicherplatz!</a:t>
                </a:r>
                <a:endParaRPr lang="de-DE" b="1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E823BA8F-D482-A848-1069-9449FC8F20A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7737278" cy="3563938"/>
              </a:xfrm>
              <a:blipFill>
                <a:blip r:embed="rId2"/>
                <a:stretch>
                  <a:fillRect t="-355" b="-1063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75EC70AE-793A-0EF8-1C28-EBC47BACF4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Merge Sort</a:t>
            </a:r>
            <a:r>
              <a:rPr lang="de-DE" dirty="0"/>
              <a:t>: Minimale Anzahl Vergleiche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36B045A7-DA5D-D9AE-7279-FC34667EDD5F}"/>
                  </a:ext>
                </a:extLst>
              </p:cNvPr>
              <p:cNvSpPr/>
              <p:nvPr/>
            </p:nvSpPr>
            <p:spPr bwMode="gray">
              <a:xfrm>
                <a:off x="6662193" y="2211710"/>
                <a:ext cx="398142" cy="216024"/>
              </a:xfrm>
              <a:prstGeom prst="round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10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sz="10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36B045A7-DA5D-D9AE-7279-FC34667EDD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662193" y="2211710"/>
                <a:ext cx="398142" cy="216024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0400BAB4-41FA-BC87-1DA9-F65A13C46D45}"/>
                  </a:ext>
                </a:extLst>
              </p:cNvPr>
              <p:cNvSpPr/>
              <p:nvPr/>
            </p:nvSpPr>
            <p:spPr bwMode="gray">
              <a:xfrm>
                <a:off x="5833632" y="2547747"/>
                <a:ext cx="398142" cy="216024"/>
              </a:xfrm>
              <a:prstGeom prst="round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10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sz="10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US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0400BAB4-41FA-BC87-1DA9-F65A13C46D4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833632" y="2547747"/>
                <a:ext cx="398142" cy="216024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2ABAE40D-49CD-683F-3E5A-D26E0032C90A}"/>
                  </a:ext>
                </a:extLst>
              </p:cNvPr>
              <p:cNvSpPr/>
              <p:nvPr/>
            </p:nvSpPr>
            <p:spPr bwMode="gray">
              <a:xfrm>
                <a:off x="6389421" y="2883784"/>
                <a:ext cx="398142" cy="216024"/>
              </a:xfrm>
              <a:prstGeom prst="round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10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sz="10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US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2ABAE40D-49CD-683F-3E5A-D26E0032C9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389421" y="2883784"/>
                <a:ext cx="398142" cy="216024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ounded Rectangle 7">
                <a:extLst>
                  <a:ext uri="{FF2B5EF4-FFF2-40B4-BE49-F238E27FC236}">
                    <a16:creationId xmlns:a16="http://schemas.microsoft.com/office/drawing/2014/main" id="{1894F8D8-153D-E6C4-67EE-E97669277039}"/>
                  </a:ext>
                </a:extLst>
              </p:cNvPr>
              <p:cNvSpPr/>
              <p:nvPr/>
            </p:nvSpPr>
            <p:spPr bwMode="gray">
              <a:xfrm>
                <a:off x="6029381" y="3355101"/>
                <a:ext cx="398142" cy="216024"/>
              </a:xfrm>
              <a:prstGeom prst="roundRect">
                <a:avLst/>
              </a:prstGeom>
              <a:solidFill>
                <a:schemeClr val="accent5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𝑎𝑐𝑏</m:t>
                      </m:r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Rounded Rectangle 7">
                <a:extLst>
                  <a:ext uri="{FF2B5EF4-FFF2-40B4-BE49-F238E27FC236}">
                    <a16:creationId xmlns:a16="http://schemas.microsoft.com/office/drawing/2014/main" id="{1894F8D8-153D-E6C4-67EE-E976692770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029381" y="3355101"/>
                <a:ext cx="398142" cy="216024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E9C55C29-A9EE-FE61-BE64-92D49ED5D3BA}"/>
                  </a:ext>
                </a:extLst>
              </p:cNvPr>
              <p:cNvSpPr/>
              <p:nvPr/>
            </p:nvSpPr>
            <p:spPr bwMode="gray">
              <a:xfrm>
                <a:off x="5237293" y="2883784"/>
                <a:ext cx="398142" cy="216024"/>
              </a:xfrm>
              <a:prstGeom prst="roundRect">
                <a:avLst/>
              </a:prstGeom>
              <a:solidFill>
                <a:schemeClr val="accent5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𝑎𝑏𝑐</m:t>
                      </m:r>
                    </m:oMath>
                  </m:oMathPara>
                </a14:m>
                <a:endParaRPr lang="en-US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E9C55C29-A9EE-FE61-BE64-92D49ED5D3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237293" y="2883784"/>
                <a:ext cx="398142" cy="216024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3B911731-2498-A4B2-8189-723AACF8175F}"/>
                  </a:ext>
                </a:extLst>
              </p:cNvPr>
              <p:cNvSpPr/>
              <p:nvPr/>
            </p:nvSpPr>
            <p:spPr bwMode="gray">
              <a:xfrm>
                <a:off x="6766146" y="3363838"/>
                <a:ext cx="398142" cy="216024"/>
              </a:xfrm>
              <a:prstGeom prst="roundRect">
                <a:avLst/>
              </a:prstGeom>
              <a:solidFill>
                <a:schemeClr val="accent5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𝑐𝑎𝑏</m:t>
                      </m:r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3B911731-2498-A4B2-8189-723AACF817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766146" y="3363838"/>
                <a:ext cx="398142" cy="216024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71E6E4E-DC16-0D3C-BF05-429DD497B522}"/>
              </a:ext>
            </a:extLst>
          </p:cNvPr>
          <p:cNvCxnSpPr>
            <a:cxnSpLocks/>
            <a:stCxn id="4" idx="1"/>
            <a:endCxn id="6" idx="0"/>
          </p:cNvCxnSpPr>
          <p:nvPr/>
        </p:nvCxnSpPr>
        <p:spPr bwMode="gray">
          <a:xfrm flipH="1">
            <a:off x="6032703" y="2319722"/>
            <a:ext cx="629490" cy="228025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984EAC9-0DE7-FA57-651B-0B5D9B0E7FF2}"/>
              </a:ext>
            </a:extLst>
          </p:cNvPr>
          <p:cNvCxnSpPr>
            <a:cxnSpLocks/>
            <a:stCxn id="7" idx="0"/>
            <a:endCxn id="6" idx="3"/>
          </p:cNvCxnSpPr>
          <p:nvPr/>
        </p:nvCxnSpPr>
        <p:spPr bwMode="gray">
          <a:xfrm flipH="1" flipV="1">
            <a:off x="6231774" y="2655759"/>
            <a:ext cx="356718" cy="228025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8E0F1FD-95D4-930E-7840-5A5F2716B646}"/>
              </a:ext>
            </a:extLst>
          </p:cNvPr>
          <p:cNvCxnSpPr>
            <a:cxnSpLocks/>
            <a:stCxn id="9" idx="0"/>
            <a:endCxn id="6" idx="1"/>
          </p:cNvCxnSpPr>
          <p:nvPr/>
        </p:nvCxnSpPr>
        <p:spPr bwMode="gray">
          <a:xfrm flipV="1">
            <a:off x="5436364" y="2655759"/>
            <a:ext cx="397268" cy="228025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D40241C-0AF3-FC04-F6EC-4DF2FA921080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 bwMode="gray">
          <a:xfrm flipH="1">
            <a:off x="6228452" y="3099808"/>
            <a:ext cx="360040" cy="255293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A7D30F83-553E-A7AF-30C3-E42BEB830D45}"/>
              </a:ext>
            </a:extLst>
          </p:cNvPr>
          <p:cNvCxnSpPr>
            <a:cxnSpLocks/>
            <a:stCxn id="7" idx="2"/>
            <a:endCxn id="10" idx="0"/>
          </p:cNvCxnSpPr>
          <p:nvPr/>
        </p:nvCxnSpPr>
        <p:spPr bwMode="gray">
          <a:xfrm>
            <a:off x="6588492" y="3099808"/>
            <a:ext cx="376725" cy="26403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ounded Rectangle 40">
                <a:extLst>
                  <a:ext uri="{FF2B5EF4-FFF2-40B4-BE49-F238E27FC236}">
                    <a16:creationId xmlns:a16="http://schemas.microsoft.com/office/drawing/2014/main" id="{C4841771-3E71-ABB1-79C1-7EB50F8D763B}"/>
                  </a:ext>
                </a:extLst>
              </p:cNvPr>
              <p:cNvSpPr/>
              <p:nvPr/>
            </p:nvSpPr>
            <p:spPr bwMode="gray">
              <a:xfrm>
                <a:off x="7651053" y="2540881"/>
                <a:ext cx="398142" cy="216024"/>
              </a:xfrm>
              <a:prstGeom prst="round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10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sz="10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US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1" name="Rounded Rectangle 40">
                <a:extLst>
                  <a:ext uri="{FF2B5EF4-FFF2-40B4-BE49-F238E27FC236}">
                    <a16:creationId xmlns:a16="http://schemas.microsoft.com/office/drawing/2014/main" id="{C4841771-3E71-ABB1-79C1-7EB50F8D76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651053" y="2540881"/>
                <a:ext cx="398142" cy="216024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ounded Rectangle 41">
                <a:extLst>
                  <a:ext uri="{FF2B5EF4-FFF2-40B4-BE49-F238E27FC236}">
                    <a16:creationId xmlns:a16="http://schemas.microsoft.com/office/drawing/2014/main" id="{F8D7D3B7-9064-9B8E-5942-01C68E573F9A}"/>
                  </a:ext>
                </a:extLst>
              </p:cNvPr>
              <p:cNvSpPr/>
              <p:nvPr/>
            </p:nvSpPr>
            <p:spPr bwMode="gray">
              <a:xfrm>
                <a:off x="8189621" y="2876918"/>
                <a:ext cx="398142" cy="216024"/>
              </a:xfrm>
              <a:prstGeom prst="round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10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sz="10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US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2" name="Rounded Rectangle 41">
                <a:extLst>
                  <a:ext uri="{FF2B5EF4-FFF2-40B4-BE49-F238E27FC236}">
                    <a16:creationId xmlns:a16="http://schemas.microsoft.com/office/drawing/2014/main" id="{F8D7D3B7-9064-9B8E-5942-01C68E573F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8189621" y="2876918"/>
                <a:ext cx="398142" cy="216024"/>
              </a:xfrm>
              <a:prstGeom prst="roundRect">
                <a:avLst/>
              </a:prstGeom>
              <a:blipFill>
                <a:blip r:embed="rId10"/>
                <a:stretch>
                  <a:fillRect l="-2941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ounded Rectangle 42">
                <a:extLst>
                  <a:ext uri="{FF2B5EF4-FFF2-40B4-BE49-F238E27FC236}">
                    <a16:creationId xmlns:a16="http://schemas.microsoft.com/office/drawing/2014/main" id="{7BD4E03D-E876-6E82-859A-86054DF3EE0A}"/>
                  </a:ext>
                </a:extLst>
              </p:cNvPr>
              <p:cNvSpPr/>
              <p:nvPr/>
            </p:nvSpPr>
            <p:spPr bwMode="gray">
              <a:xfrm>
                <a:off x="7829581" y="3348235"/>
                <a:ext cx="398142" cy="216024"/>
              </a:xfrm>
              <a:prstGeom prst="roundRect">
                <a:avLst/>
              </a:prstGeom>
              <a:solidFill>
                <a:schemeClr val="accent5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𝑏𝑐𝑎</m:t>
                      </m:r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3" name="Rounded Rectangle 42">
                <a:extLst>
                  <a:ext uri="{FF2B5EF4-FFF2-40B4-BE49-F238E27FC236}">
                    <a16:creationId xmlns:a16="http://schemas.microsoft.com/office/drawing/2014/main" id="{7BD4E03D-E876-6E82-859A-86054DF3EE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829581" y="3348235"/>
                <a:ext cx="398142" cy="216024"/>
              </a:xfrm>
              <a:prstGeom prst="roundRect">
                <a:avLst/>
              </a:prstGeom>
              <a:blipFill>
                <a:blip r:embed="rId11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ounded Rectangle 43">
                <a:extLst>
                  <a:ext uri="{FF2B5EF4-FFF2-40B4-BE49-F238E27FC236}">
                    <a16:creationId xmlns:a16="http://schemas.microsoft.com/office/drawing/2014/main" id="{5C34B0D8-F705-30BE-D6D3-166CEBD564A6}"/>
                  </a:ext>
                </a:extLst>
              </p:cNvPr>
              <p:cNvSpPr/>
              <p:nvPr/>
            </p:nvSpPr>
            <p:spPr bwMode="gray">
              <a:xfrm>
                <a:off x="7054714" y="2876918"/>
                <a:ext cx="398142" cy="216024"/>
              </a:xfrm>
              <a:prstGeom prst="roundRect">
                <a:avLst/>
              </a:prstGeom>
              <a:solidFill>
                <a:schemeClr val="accent5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𝑏𝑎𝑐</m:t>
                      </m:r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4" name="Rounded Rectangle 43">
                <a:extLst>
                  <a:ext uri="{FF2B5EF4-FFF2-40B4-BE49-F238E27FC236}">
                    <a16:creationId xmlns:a16="http://schemas.microsoft.com/office/drawing/2014/main" id="{5C34B0D8-F705-30BE-D6D3-166CEBD564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054714" y="2876918"/>
                <a:ext cx="398142" cy="216024"/>
              </a:xfrm>
              <a:prstGeom prst="roundRect">
                <a:avLst/>
              </a:prstGeom>
              <a:blipFill>
                <a:blip r:embed="rId12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ounded Rectangle 44">
                <a:extLst>
                  <a:ext uri="{FF2B5EF4-FFF2-40B4-BE49-F238E27FC236}">
                    <a16:creationId xmlns:a16="http://schemas.microsoft.com/office/drawing/2014/main" id="{EDBF1D43-6B2C-E98B-0576-78C293578259}"/>
                  </a:ext>
                </a:extLst>
              </p:cNvPr>
              <p:cNvSpPr/>
              <p:nvPr/>
            </p:nvSpPr>
            <p:spPr bwMode="gray">
              <a:xfrm>
                <a:off x="8566346" y="3356972"/>
                <a:ext cx="398142" cy="216024"/>
              </a:xfrm>
              <a:prstGeom prst="roundRect">
                <a:avLst/>
              </a:prstGeom>
              <a:solidFill>
                <a:schemeClr val="accent5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𝑐𝑏𝑎</m:t>
                      </m:r>
                    </m:oMath>
                  </m:oMathPara>
                </a14:m>
                <a:endParaRPr lang="en-US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5" name="Rounded Rectangle 44">
                <a:extLst>
                  <a:ext uri="{FF2B5EF4-FFF2-40B4-BE49-F238E27FC236}">
                    <a16:creationId xmlns:a16="http://schemas.microsoft.com/office/drawing/2014/main" id="{EDBF1D43-6B2C-E98B-0576-78C2935782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8566346" y="3356972"/>
                <a:ext cx="398142" cy="216024"/>
              </a:xfrm>
              <a:prstGeom prst="roundRect">
                <a:avLst/>
              </a:prstGeom>
              <a:blipFill>
                <a:blip r:embed="rId13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7CF81B1E-1CCC-7DA7-00EE-3ED5D044D026}"/>
              </a:ext>
            </a:extLst>
          </p:cNvPr>
          <p:cNvCxnSpPr>
            <a:cxnSpLocks/>
            <a:stCxn id="42" idx="0"/>
            <a:endCxn id="41" idx="3"/>
          </p:cNvCxnSpPr>
          <p:nvPr/>
        </p:nvCxnSpPr>
        <p:spPr bwMode="gray">
          <a:xfrm flipH="1" flipV="1">
            <a:off x="8049195" y="2648893"/>
            <a:ext cx="339497" cy="228025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05A073AF-65FC-CB59-C2CB-EE0FE1A0A048}"/>
              </a:ext>
            </a:extLst>
          </p:cNvPr>
          <p:cNvCxnSpPr>
            <a:cxnSpLocks/>
            <a:stCxn id="44" idx="0"/>
            <a:endCxn id="41" idx="1"/>
          </p:cNvCxnSpPr>
          <p:nvPr/>
        </p:nvCxnSpPr>
        <p:spPr bwMode="gray">
          <a:xfrm flipV="1">
            <a:off x="7253785" y="2648893"/>
            <a:ext cx="397268" cy="228025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EC0C2B3-DCD8-7CAB-49DF-AC61A109244F}"/>
              </a:ext>
            </a:extLst>
          </p:cNvPr>
          <p:cNvCxnSpPr>
            <a:cxnSpLocks/>
            <a:stCxn id="42" idx="2"/>
            <a:endCxn id="43" idx="0"/>
          </p:cNvCxnSpPr>
          <p:nvPr/>
        </p:nvCxnSpPr>
        <p:spPr bwMode="gray">
          <a:xfrm flipH="1">
            <a:off x="8028652" y="3092942"/>
            <a:ext cx="360040" cy="255293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A8EA0680-8F97-D3F7-F3FF-3B2DA7F29C6D}"/>
              </a:ext>
            </a:extLst>
          </p:cNvPr>
          <p:cNvCxnSpPr>
            <a:cxnSpLocks/>
            <a:stCxn id="42" idx="2"/>
            <a:endCxn id="45" idx="0"/>
          </p:cNvCxnSpPr>
          <p:nvPr/>
        </p:nvCxnSpPr>
        <p:spPr bwMode="gray">
          <a:xfrm>
            <a:off x="8388692" y="3092942"/>
            <a:ext cx="376725" cy="26403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0ABFF0B7-F6DA-A6B2-837D-6F2F366F7644}"/>
              </a:ext>
            </a:extLst>
          </p:cNvPr>
          <p:cNvCxnSpPr>
            <a:cxnSpLocks/>
            <a:stCxn id="4" idx="3"/>
            <a:endCxn id="41" idx="0"/>
          </p:cNvCxnSpPr>
          <p:nvPr/>
        </p:nvCxnSpPr>
        <p:spPr bwMode="gray">
          <a:xfrm>
            <a:off x="7060335" y="2319722"/>
            <a:ext cx="789789" cy="22115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7CD30CF4-DE52-27AA-C002-367E394B76CF}"/>
              </a:ext>
            </a:extLst>
          </p:cNvPr>
          <p:cNvSpPr txBox="1"/>
          <p:nvPr/>
        </p:nvSpPr>
        <p:spPr bwMode="gray">
          <a:xfrm rot="20293054">
            <a:off x="6236402" y="2261479"/>
            <a:ext cx="312896" cy="16360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DE" sz="600" dirty="0"/>
              <a:t>yes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71FFA16-BCD3-9D05-57C4-4C7A3A0FAFF7}"/>
              </a:ext>
            </a:extLst>
          </p:cNvPr>
          <p:cNvSpPr txBox="1"/>
          <p:nvPr/>
        </p:nvSpPr>
        <p:spPr bwMode="gray">
          <a:xfrm rot="19768952">
            <a:off x="5472032" y="2613101"/>
            <a:ext cx="312896" cy="16360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DE" sz="600" dirty="0"/>
              <a:t>yes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139F4F5-8BA4-BEAD-B572-FF7F1B444D97}"/>
              </a:ext>
            </a:extLst>
          </p:cNvPr>
          <p:cNvSpPr txBox="1"/>
          <p:nvPr/>
        </p:nvSpPr>
        <p:spPr bwMode="gray">
          <a:xfrm rot="19522812">
            <a:off x="6163040" y="3124020"/>
            <a:ext cx="312896" cy="16360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DE" sz="600" dirty="0"/>
              <a:t>yes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0FA43D5D-D620-A99D-C464-3E379F14EB91}"/>
              </a:ext>
            </a:extLst>
          </p:cNvPr>
          <p:cNvSpPr txBox="1"/>
          <p:nvPr/>
        </p:nvSpPr>
        <p:spPr bwMode="gray">
          <a:xfrm rot="19982864">
            <a:off x="7266754" y="2599961"/>
            <a:ext cx="312896" cy="16360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DE" sz="600" dirty="0"/>
              <a:t>yes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FFB8E05-E341-08B4-F051-1089A354CAB3}"/>
              </a:ext>
            </a:extLst>
          </p:cNvPr>
          <p:cNvSpPr txBox="1"/>
          <p:nvPr/>
        </p:nvSpPr>
        <p:spPr bwMode="gray">
          <a:xfrm rot="19611228">
            <a:off x="7962960" y="3105152"/>
            <a:ext cx="312896" cy="16360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DE" sz="600" dirty="0"/>
              <a:t>yes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63E32E0-4970-7BAE-3003-2A3D67BF277D}"/>
              </a:ext>
            </a:extLst>
          </p:cNvPr>
          <p:cNvSpPr txBox="1"/>
          <p:nvPr/>
        </p:nvSpPr>
        <p:spPr bwMode="gray">
          <a:xfrm rot="1129920">
            <a:off x="7282015" y="2267401"/>
            <a:ext cx="312896" cy="16360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DE" sz="600" dirty="0"/>
              <a:t>no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E5A6B4D-671F-7972-092D-6806CD951D5A}"/>
              </a:ext>
            </a:extLst>
          </p:cNvPr>
          <p:cNvSpPr txBox="1"/>
          <p:nvPr/>
        </p:nvSpPr>
        <p:spPr bwMode="gray">
          <a:xfrm rot="1812794">
            <a:off x="6298164" y="2626493"/>
            <a:ext cx="312896" cy="16360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DE" sz="600" dirty="0"/>
              <a:t>no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5F25B91-18B9-4732-5211-33BFF14F3B09}"/>
              </a:ext>
            </a:extLst>
          </p:cNvPr>
          <p:cNvSpPr txBox="1"/>
          <p:nvPr/>
        </p:nvSpPr>
        <p:spPr bwMode="gray">
          <a:xfrm rot="1812794">
            <a:off x="8120425" y="2626513"/>
            <a:ext cx="312896" cy="16360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DE" sz="600" dirty="0"/>
              <a:t>no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3D97E3D-7497-AD94-9018-93FB2F18CE71}"/>
              </a:ext>
            </a:extLst>
          </p:cNvPr>
          <p:cNvSpPr txBox="1"/>
          <p:nvPr/>
        </p:nvSpPr>
        <p:spPr bwMode="gray">
          <a:xfrm rot="2350952">
            <a:off x="6700786" y="3123886"/>
            <a:ext cx="312896" cy="16360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DE" sz="600" dirty="0"/>
              <a:t>no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3B94B2A-71E7-938F-C43A-B118AF7AC98D}"/>
              </a:ext>
            </a:extLst>
          </p:cNvPr>
          <p:cNvSpPr txBox="1"/>
          <p:nvPr/>
        </p:nvSpPr>
        <p:spPr bwMode="gray">
          <a:xfrm rot="2350952">
            <a:off x="8512661" y="3113370"/>
            <a:ext cx="312896" cy="16360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DE" sz="600" dirty="0"/>
              <a:t>no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8573B96F-4A1A-E62F-4009-DDAB9A55ED7D}"/>
                  </a:ext>
                </a:extLst>
              </p:cNvPr>
              <p:cNvSpPr txBox="1"/>
              <p:nvPr/>
            </p:nvSpPr>
            <p:spPr bwMode="gray">
              <a:xfrm>
                <a:off x="4355976" y="4083918"/>
                <a:ext cx="1008112" cy="26197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sz="120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12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func>
                        <m:funcPr>
                          <m:ctrlPr>
                            <a:rPr lang="en-US" sz="12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sz="1200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200" b="0" i="0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sz="1200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d>
                            <m:dPr>
                              <m:ctrlPr>
                                <a:rPr lang="en-US" sz="1200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12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8573B96F-4A1A-E62F-4009-DDAB9A55ED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4355976" y="4083918"/>
                <a:ext cx="1008112" cy="261979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0C1333C1-E49C-335B-D9B0-6904A11C7820}"/>
              </a:ext>
            </a:extLst>
          </p:cNvPr>
          <p:cNvCxnSpPr>
            <a:cxnSpLocks/>
            <a:stCxn id="63" idx="1"/>
          </p:cNvCxnSpPr>
          <p:nvPr/>
        </p:nvCxnSpPr>
        <p:spPr bwMode="gray">
          <a:xfrm flipH="1" flipV="1">
            <a:off x="3923928" y="3795886"/>
            <a:ext cx="432048" cy="419022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9262F348-64E2-9C45-2F52-38E3CD632B7F}"/>
                  </a:ext>
                </a:extLst>
              </p:cNvPr>
              <p:cNvSpPr txBox="1"/>
              <p:nvPr/>
            </p:nvSpPr>
            <p:spPr bwMode="gray">
              <a:xfrm>
                <a:off x="1440466" y="3433056"/>
                <a:ext cx="1331334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200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d>
                            <m:d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!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DE" sz="1200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9262F348-64E2-9C45-2F52-38E3CD632B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440466" y="3433056"/>
                <a:ext cx="1331334" cy="276999"/>
              </a:xfrm>
              <a:prstGeom prst="rect">
                <a:avLst/>
              </a:prstGeom>
              <a:blipFill>
                <a:blip r:embed="rId15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11D41CBA-3F93-1F74-5877-643F1F1938AC}"/>
                  </a:ext>
                </a:extLst>
              </p:cNvPr>
              <p:cNvSpPr txBox="1"/>
              <p:nvPr/>
            </p:nvSpPr>
            <p:spPr bwMode="gray">
              <a:xfrm>
                <a:off x="2056289" y="3436737"/>
                <a:ext cx="3059526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200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d>
                            <m:d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func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+</m:t>
                      </m:r>
                      <m:func>
                        <m:func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20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e>
                      </m:func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+⋯+</m:t>
                      </m:r>
                      <m:func>
                        <m:func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20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DE" sz="1200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11D41CBA-3F93-1F74-5877-643F1F1938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056289" y="3436737"/>
                <a:ext cx="3059526" cy="276999"/>
              </a:xfrm>
              <a:prstGeom prst="rect">
                <a:avLst/>
              </a:prstGeom>
              <a:blipFill>
                <a:blip r:embed="rId16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3968552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3" dur="500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  <p:bldP spid="9" grpId="0" animBg="1"/>
      <p:bldP spid="1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53" grpId="0"/>
      <p:bldP spid="54" grpId="0"/>
      <p:bldP spid="55" grpId="0"/>
      <p:bldP spid="56" grpId="0"/>
      <p:bldP spid="57" grpId="0"/>
      <p:bldP spid="58" grpId="0"/>
      <p:bldP spid="59" grpId="0"/>
      <p:bldP spid="60" grpId="0"/>
      <p:bldP spid="61" grpId="0"/>
      <p:bldP spid="62" grpId="0"/>
      <p:bldP spid="63" grpId="0"/>
      <p:bldP spid="68" grpId="0"/>
      <p:bldP spid="6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pPr marL="342900" indent="-342900"/>
            <a:r>
              <a:rPr lang="en-US" altLang="en-DE" i="1" dirty="0"/>
              <a:t>Merge Sort</a:t>
            </a:r>
          </a:p>
          <a:p>
            <a:pPr marL="342900" indent="-342900"/>
            <a:r>
              <a:rPr lang="en-US" altLang="en-DE" i="1" dirty="0"/>
              <a:t>Bottom-Up Merge Sort</a:t>
            </a:r>
          </a:p>
          <a:p>
            <a:pPr marL="342900" indent="-342900"/>
            <a:r>
              <a:rPr lang="de-DE" altLang="en-DE" dirty="0"/>
              <a:t>Komplexität</a:t>
            </a:r>
          </a:p>
          <a:p>
            <a:pPr marL="342900" indent="-342900"/>
            <a:r>
              <a:rPr lang="de-DE" altLang="en-DE" b="1" dirty="0"/>
              <a:t>Stabilität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Überblick</a:t>
            </a:r>
          </a:p>
        </p:txBody>
      </p:sp>
    </p:spTree>
    <p:extLst>
      <p:ext uri="{BB962C8B-B14F-4D97-AF65-F5344CB8AC3E}">
        <p14:creationId xmlns:p14="http://schemas.microsoft.com/office/powerpoint/2010/main" val="1031884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9522D36-32AF-D7EC-BEB5-B440207186D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Was passiert, wenn ein Array mehrere </a:t>
            </a:r>
            <a:r>
              <a:rPr lang="de-DE" dirty="0">
                <a:solidFill>
                  <a:srgbClr val="C00000"/>
                </a:solidFill>
              </a:rPr>
              <a:t>gleiche Schlüssel </a:t>
            </a:r>
            <a:r>
              <a:rPr lang="de-DE" dirty="0"/>
              <a:t>enthält?</a:t>
            </a:r>
          </a:p>
          <a:p>
            <a:pPr lvl="1"/>
            <a:r>
              <a:rPr lang="de-DE" sz="1200" b="1" dirty="0"/>
              <a:t>Beispiel</a:t>
            </a:r>
            <a:r>
              <a:rPr lang="de-DE" sz="1200" dirty="0"/>
              <a:t>: Abflugzeiten an einem Flughafen</a:t>
            </a:r>
          </a:p>
          <a:p>
            <a:pPr lvl="1"/>
            <a:endParaRPr lang="de-DE" sz="1200" dirty="0"/>
          </a:p>
          <a:p>
            <a:endParaRPr lang="de-DE" b="1" dirty="0"/>
          </a:p>
          <a:p>
            <a:endParaRPr lang="de-DE" b="1" dirty="0"/>
          </a:p>
          <a:p>
            <a:endParaRPr lang="de-DE" b="1" dirty="0"/>
          </a:p>
          <a:p>
            <a:endParaRPr lang="de-DE" b="1" dirty="0"/>
          </a:p>
          <a:p>
            <a:endParaRPr lang="de-DE" b="1" dirty="0"/>
          </a:p>
          <a:p>
            <a:endParaRPr lang="de-DE" b="1" dirty="0"/>
          </a:p>
          <a:p>
            <a:endParaRPr lang="de-DE" b="1" dirty="0"/>
          </a:p>
          <a:p>
            <a:r>
              <a:rPr lang="de-DE" b="1" dirty="0"/>
              <a:t>Stabilität</a:t>
            </a:r>
            <a:r>
              <a:rPr lang="de-DE" dirty="0"/>
              <a:t>: Ein Sortieralgorithmus ist </a:t>
            </a:r>
            <a:r>
              <a:rPr lang="de-DE" dirty="0">
                <a:solidFill>
                  <a:srgbClr val="C00000"/>
                </a:solidFill>
              </a:rPr>
              <a:t>stabil</a:t>
            </a:r>
            <a:r>
              <a:rPr lang="de-DE" dirty="0"/>
              <a:t>, wenn die Ursprungsreihenfolge für alle Elemente mit dem gleichen Schlüssel beibehalten werden.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19DBBE7-981C-42D0-8709-C7A6F1032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Stabilität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07EB37-4A1D-49B3-1EA6-F8F63F6D306B}"/>
              </a:ext>
            </a:extLst>
          </p:cNvPr>
          <p:cNvSpPr txBox="1"/>
          <p:nvPr/>
        </p:nvSpPr>
        <p:spPr bwMode="gray">
          <a:xfrm>
            <a:off x="971601" y="1923678"/>
            <a:ext cx="1224136" cy="216548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de-DE" sz="800" b="1" dirty="0">
                <a:solidFill>
                  <a:srgbClr val="C00000"/>
                </a:solidFill>
              </a:rPr>
              <a:t>Ursprungsreihenfolge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504539-125C-1288-C60B-86CD0B01F77D}"/>
              </a:ext>
            </a:extLst>
          </p:cNvPr>
          <p:cNvSpPr txBox="1"/>
          <p:nvPr/>
        </p:nvSpPr>
        <p:spPr bwMode="gray">
          <a:xfrm>
            <a:off x="2663789" y="1923678"/>
            <a:ext cx="2160240" cy="216548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de-DE" sz="800" b="1" dirty="0">
                <a:solidFill>
                  <a:srgbClr val="C00000"/>
                </a:solidFill>
              </a:rPr>
              <a:t>Sortiert nach Zielflughafen (nicht stabil)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A93911-D1CF-9131-5F8C-AEE9EF5E5129}"/>
              </a:ext>
            </a:extLst>
          </p:cNvPr>
          <p:cNvSpPr txBox="1"/>
          <p:nvPr/>
        </p:nvSpPr>
        <p:spPr bwMode="gray">
          <a:xfrm>
            <a:off x="5292080" y="1923678"/>
            <a:ext cx="1872208" cy="216548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de-DE" sz="800" b="1" dirty="0">
                <a:solidFill>
                  <a:srgbClr val="C00000"/>
                </a:solidFill>
              </a:rPr>
              <a:t>Sortiert nach Zielflughafen (stabil)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A29110-6B15-4A61-959C-F1DEA2F96877}"/>
              </a:ext>
            </a:extLst>
          </p:cNvPr>
          <p:cNvSpPr txBox="1"/>
          <p:nvPr/>
        </p:nvSpPr>
        <p:spPr bwMode="gray">
          <a:xfrm>
            <a:off x="971601" y="2150815"/>
            <a:ext cx="1224136" cy="216548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de-DE" sz="800" dirty="0">
                <a:latin typeface="Courier New" panose="02070309020205020404" pitchFamily="49" charset="0"/>
                <a:cs typeface="Courier New" panose="02070309020205020404" pitchFamily="49" charset="0"/>
              </a:rPr>
              <a:t>Berlin       9:13:17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78BE9F-53E3-371B-7E23-229AD2475274}"/>
              </a:ext>
            </a:extLst>
          </p:cNvPr>
          <p:cNvSpPr txBox="1"/>
          <p:nvPr/>
        </p:nvSpPr>
        <p:spPr bwMode="gray">
          <a:xfrm>
            <a:off x="971601" y="2352064"/>
            <a:ext cx="1224136" cy="216548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de-DE" sz="800" dirty="0">
                <a:latin typeface="Courier New" panose="02070309020205020404" pitchFamily="49" charset="0"/>
                <a:cs typeface="Courier New" panose="02070309020205020404" pitchFamily="49" charset="0"/>
              </a:rPr>
              <a:t>München      9:27:23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D42D97-AA6C-ED64-F504-9074BDDA83D5}"/>
              </a:ext>
            </a:extLst>
          </p:cNvPr>
          <p:cNvSpPr txBox="1"/>
          <p:nvPr/>
        </p:nvSpPr>
        <p:spPr bwMode="gray">
          <a:xfrm>
            <a:off x="971601" y="2553313"/>
            <a:ext cx="1224136" cy="216548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de-DE" sz="800" dirty="0">
                <a:latin typeface="Courier New" panose="02070309020205020404" pitchFamily="49" charset="0"/>
                <a:cs typeface="Courier New" panose="02070309020205020404" pitchFamily="49" charset="0"/>
              </a:rPr>
              <a:t>Köln         9:52:11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D433C9D-01E6-B729-6A9B-EFF75DFF654F}"/>
              </a:ext>
            </a:extLst>
          </p:cNvPr>
          <p:cNvSpPr txBox="1"/>
          <p:nvPr/>
        </p:nvSpPr>
        <p:spPr bwMode="gray">
          <a:xfrm>
            <a:off x="971601" y="2754562"/>
            <a:ext cx="1224136" cy="216548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de-DE" sz="800" dirty="0">
                <a:latin typeface="Courier New" panose="02070309020205020404" pitchFamily="49" charset="0"/>
                <a:cs typeface="Courier New" panose="02070309020205020404" pitchFamily="49" charset="0"/>
              </a:rPr>
              <a:t>Berlin      10:01:05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04C6A38-ACE8-E89A-142C-0D2FDE489137}"/>
              </a:ext>
            </a:extLst>
          </p:cNvPr>
          <p:cNvSpPr txBox="1"/>
          <p:nvPr/>
        </p:nvSpPr>
        <p:spPr bwMode="gray">
          <a:xfrm>
            <a:off x="971601" y="2955811"/>
            <a:ext cx="1224136" cy="216548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de-DE" sz="800" dirty="0">
                <a:latin typeface="Courier New" panose="02070309020205020404" pitchFamily="49" charset="0"/>
                <a:cs typeface="Courier New" panose="02070309020205020404" pitchFamily="49" charset="0"/>
              </a:rPr>
              <a:t>München     10:04:12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73B8BDC-27F8-7459-38A4-950D4EF4BB00}"/>
              </a:ext>
            </a:extLst>
          </p:cNvPr>
          <p:cNvSpPr txBox="1"/>
          <p:nvPr/>
        </p:nvSpPr>
        <p:spPr bwMode="gray">
          <a:xfrm>
            <a:off x="971601" y="3157060"/>
            <a:ext cx="1224136" cy="216548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de-DE" sz="800" dirty="0">
                <a:latin typeface="Courier New" panose="02070309020205020404" pitchFamily="49" charset="0"/>
                <a:cs typeface="Courier New" panose="02070309020205020404" pitchFamily="49" charset="0"/>
              </a:rPr>
              <a:t>München     10:18:00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6CB68E5-D888-013B-0BE4-D6CD6F546D89}"/>
              </a:ext>
            </a:extLst>
          </p:cNvPr>
          <p:cNvSpPr txBox="1"/>
          <p:nvPr/>
        </p:nvSpPr>
        <p:spPr bwMode="gray">
          <a:xfrm>
            <a:off x="971601" y="3358309"/>
            <a:ext cx="1224136" cy="216548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de-DE" sz="800" dirty="0">
                <a:latin typeface="Courier New" panose="02070309020205020404" pitchFamily="49" charset="0"/>
                <a:cs typeface="Courier New" panose="02070309020205020404" pitchFamily="49" charset="0"/>
              </a:rPr>
              <a:t>Köln        10:52:07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24C0F7C-8AF9-D2AB-800B-2560E79FE00A}"/>
              </a:ext>
            </a:extLst>
          </p:cNvPr>
          <p:cNvSpPr txBox="1"/>
          <p:nvPr/>
        </p:nvSpPr>
        <p:spPr bwMode="gray">
          <a:xfrm>
            <a:off x="971601" y="3559559"/>
            <a:ext cx="1224136" cy="216548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de-DE" sz="800" dirty="0">
                <a:latin typeface="Courier New" panose="02070309020205020404" pitchFamily="49" charset="0"/>
                <a:cs typeface="Courier New" panose="02070309020205020404" pitchFamily="49" charset="0"/>
              </a:rPr>
              <a:t>Berlin      11:02:34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76BBD99-5147-61F3-1A93-B8BFCE0C3937}"/>
              </a:ext>
            </a:extLst>
          </p:cNvPr>
          <p:cNvSpPr txBox="1"/>
          <p:nvPr/>
        </p:nvSpPr>
        <p:spPr bwMode="gray">
          <a:xfrm>
            <a:off x="3055507" y="2150815"/>
            <a:ext cx="1224136" cy="216548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de-DE" sz="800" dirty="0">
                <a:latin typeface="Courier New" panose="02070309020205020404" pitchFamily="49" charset="0"/>
                <a:cs typeface="Courier New" panose="02070309020205020404" pitchFamily="49" charset="0"/>
              </a:rPr>
              <a:t>Berlin       9:13:17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244AD2A-0633-CD46-319E-41304FD075BF}"/>
              </a:ext>
            </a:extLst>
          </p:cNvPr>
          <p:cNvSpPr txBox="1"/>
          <p:nvPr/>
        </p:nvSpPr>
        <p:spPr bwMode="gray">
          <a:xfrm>
            <a:off x="3055507" y="3561031"/>
            <a:ext cx="1224136" cy="216548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de-DE" sz="800" dirty="0">
                <a:latin typeface="Courier New" panose="02070309020205020404" pitchFamily="49" charset="0"/>
                <a:cs typeface="Courier New" panose="02070309020205020404" pitchFamily="49" charset="0"/>
              </a:rPr>
              <a:t>München      9:27:23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661A99E-9C5D-B356-25E8-60A20684FFCA}"/>
              </a:ext>
            </a:extLst>
          </p:cNvPr>
          <p:cNvSpPr txBox="1"/>
          <p:nvPr/>
        </p:nvSpPr>
        <p:spPr bwMode="gray">
          <a:xfrm>
            <a:off x="3055507" y="2755192"/>
            <a:ext cx="1224136" cy="216548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de-DE" sz="800" dirty="0">
                <a:latin typeface="Courier New" panose="02070309020205020404" pitchFamily="49" charset="0"/>
                <a:cs typeface="Courier New" panose="02070309020205020404" pitchFamily="49" charset="0"/>
              </a:rPr>
              <a:t>Köln         9:52:11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D0484AB-22B4-221D-764D-D1822B6654C8}"/>
              </a:ext>
            </a:extLst>
          </p:cNvPr>
          <p:cNvSpPr txBox="1"/>
          <p:nvPr/>
        </p:nvSpPr>
        <p:spPr bwMode="gray">
          <a:xfrm>
            <a:off x="3055507" y="2352274"/>
            <a:ext cx="1224136" cy="216548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de-DE" sz="800" dirty="0">
                <a:latin typeface="Courier New" panose="02070309020205020404" pitchFamily="49" charset="0"/>
                <a:cs typeface="Courier New" panose="02070309020205020404" pitchFamily="49" charset="0"/>
              </a:rPr>
              <a:t>Berlin      11:02:34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1E97DCD-EF42-AD92-6D65-5236C814C05C}"/>
              </a:ext>
            </a:extLst>
          </p:cNvPr>
          <p:cNvSpPr txBox="1"/>
          <p:nvPr/>
        </p:nvSpPr>
        <p:spPr bwMode="gray">
          <a:xfrm>
            <a:off x="3055507" y="3158110"/>
            <a:ext cx="1224136" cy="216548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de-DE" sz="800" dirty="0">
                <a:latin typeface="Courier New" panose="02070309020205020404" pitchFamily="49" charset="0"/>
                <a:cs typeface="Courier New" panose="02070309020205020404" pitchFamily="49" charset="0"/>
              </a:rPr>
              <a:t>München     10:04:12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F455398-4A79-DF85-3873-51C9CF83C1C4}"/>
              </a:ext>
            </a:extLst>
          </p:cNvPr>
          <p:cNvSpPr txBox="1"/>
          <p:nvPr/>
        </p:nvSpPr>
        <p:spPr bwMode="gray">
          <a:xfrm>
            <a:off x="3055507" y="3359569"/>
            <a:ext cx="1224136" cy="216548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de-DE" sz="800" dirty="0">
                <a:latin typeface="Courier New" panose="02070309020205020404" pitchFamily="49" charset="0"/>
                <a:cs typeface="Courier New" panose="02070309020205020404" pitchFamily="49" charset="0"/>
              </a:rPr>
              <a:t>München     10:18:00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6CF1032-831B-607D-8840-3D9626E39C34}"/>
              </a:ext>
            </a:extLst>
          </p:cNvPr>
          <p:cNvSpPr txBox="1"/>
          <p:nvPr/>
        </p:nvSpPr>
        <p:spPr bwMode="gray">
          <a:xfrm>
            <a:off x="3055507" y="2956651"/>
            <a:ext cx="1224136" cy="216548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de-DE" sz="800" dirty="0">
                <a:latin typeface="Courier New" panose="02070309020205020404" pitchFamily="49" charset="0"/>
                <a:cs typeface="Courier New" panose="02070309020205020404" pitchFamily="49" charset="0"/>
              </a:rPr>
              <a:t>Köln        10:52:07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905092E-F573-0E31-A058-625D6ACC9148}"/>
              </a:ext>
            </a:extLst>
          </p:cNvPr>
          <p:cNvSpPr txBox="1"/>
          <p:nvPr/>
        </p:nvSpPr>
        <p:spPr bwMode="gray">
          <a:xfrm>
            <a:off x="3055507" y="2553733"/>
            <a:ext cx="1224136" cy="216548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de-DE" sz="800" dirty="0">
                <a:latin typeface="Courier New" panose="02070309020205020404" pitchFamily="49" charset="0"/>
                <a:cs typeface="Courier New" panose="02070309020205020404" pitchFamily="49" charset="0"/>
              </a:rPr>
              <a:t>Berlin      10:01:05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F33B624-DEFF-F0D0-843B-9A814FF49F9B}"/>
              </a:ext>
            </a:extLst>
          </p:cNvPr>
          <p:cNvSpPr txBox="1"/>
          <p:nvPr/>
        </p:nvSpPr>
        <p:spPr bwMode="gray">
          <a:xfrm>
            <a:off x="5652120" y="2150815"/>
            <a:ext cx="1224136" cy="216548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de-DE" sz="800" dirty="0">
                <a:latin typeface="Courier New" panose="02070309020205020404" pitchFamily="49" charset="0"/>
                <a:cs typeface="Courier New" panose="02070309020205020404" pitchFamily="49" charset="0"/>
              </a:rPr>
              <a:t>Berlin       9:13:17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182940A-CFA6-722B-434A-F28D884F1DDE}"/>
              </a:ext>
            </a:extLst>
          </p:cNvPr>
          <p:cNvSpPr txBox="1"/>
          <p:nvPr/>
        </p:nvSpPr>
        <p:spPr bwMode="gray">
          <a:xfrm>
            <a:off x="5652120" y="3561031"/>
            <a:ext cx="1224136" cy="216548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de-DE" sz="800" dirty="0">
                <a:latin typeface="Courier New" panose="02070309020205020404" pitchFamily="49" charset="0"/>
                <a:cs typeface="Courier New" panose="02070309020205020404" pitchFamily="49" charset="0"/>
              </a:rPr>
              <a:t>München     10:18:00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6D3F777-EBA7-AC70-8F7F-3BD4D06E43CC}"/>
              </a:ext>
            </a:extLst>
          </p:cNvPr>
          <p:cNvSpPr txBox="1"/>
          <p:nvPr/>
        </p:nvSpPr>
        <p:spPr bwMode="gray">
          <a:xfrm>
            <a:off x="5652120" y="2755192"/>
            <a:ext cx="1224136" cy="216548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de-DE" sz="800" dirty="0">
                <a:latin typeface="Courier New" panose="02070309020205020404" pitchFamily="49" charset="0"/>
                <a:cs typeface="Courier New" panose="02070309020205020404" pitchFamily="49" charset="0"/>
              </a:rPr>
              <a:t>Köln         9:52:11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F1DA802-44F6-7062-0E29-83B3595EE0A5}"/>
              </a:ext>
            </a:extLst>
          </p:cNvPr>
          <p:cNvSpPr txBox="1"/>
          <p:nvPr/>
        </p:nvSpPr>
        <p:spPr bwMode="gray">
          <a:xfrm>
            <a:off x="5652120" y="2352274"/>
            <a:ext cx="1224136" cy="216548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de-DE" sz="800" dirty="0">
                <a:latin typeface="Courier New" panose="02070309020205020404" pitchFamily="49" charset="0"/>
                <a:cs typeface="Courier New" panose="02070309020205020404" pitchFamily="49" charset="0"/>
              </a:rPr>
              <a:t>Berlin      10:01:05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D161930-9197-21B4-E4C4-AB40EA6D1017}"/>
              </a:ext>
            </a:extLst>
          </p:cNvPr>
          <p:cNvSpPr txBox="1"/>
          <p:nvPr/>
        </p:nvSpPr>
        <p:spPr bwMode="gray">
          <a:xfrm>
            <a:off x="5652120" y="3158110"/>
            <a:ext cx="1224136" cy="216548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de-DE" sz="800" dirty="0">
                <a:latin typeface="Courier New" panose="02070309020205020404" pitchFamily="49" charset="0"/>
                <a:cs typeface="Courier New" panose="02070309020205020404" pitchFamily="49" charset="0"/>
              </a:rPr>
              <a:t>München      9:27:23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F1F4529-2864-2133-7F41-B95A4DE9D8BA}"/>
              </a:ext>
            </a:extLst>
          </p:cNvPr>
          <p:cNvSpPr txBox="1"/>
          <p:nvPr/>
        </p:nvSpPr>
        <p:spPr bwMode="gray">
          <a:xfrm>
            <a:off x="5652120" y="3359569"/>
            <a:ext cx="1224136" cy="216548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de-DE" sz="800" dirty="0">
                <a:latin typeface="Courier New" panose="02070309020205020404" pitchFamily="49" charset="0"/>
                <a:cs typeface="Courier New" panose="02070309020205020404" pitchFamily="49" charset="0"/>
              </a:rPr>
              <a:t>München     10:04:12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D92914E-7BF5-9B9D-4961-D4B5C8A5BA1B}"/>
              </a:ext>
            </a:extLst>
          </p:cNvPr>
          <p:cNvSpPr txBox="1"/>
          <p:nvPr/>
        </p:nvSpPr>
        <p:spPr bwMode="gray">
          <a:xfrm>
            <a:off x="5652120" y="2956651"/>
            <a:ext cx="1224136" cy="216548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de-DE" sz="800" dirty="0">
                <a:latin typeface="Courier New" panose="02070309020205020404" pitchFamily="49" charset="0"/>
                <a:cs typeface="Courier New" panose="02070309020205020404" pitchFamily="49" charset="0"/>
              </a:rPr>
              <a:t>Köln        10:52:07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BA7F03D-BECF-C6B3-9284-78F368C3DC10}"/>
              </a:ext>
            </a:extLst>
          </p:cNvPr>
          <p:cNvSpPr txBox="1"/>
          <p:nvPr/>
        </p:nvSpPr>
        <p:spPr bwMode="gray">
          <a:xfrm>
            <a:off x="5652120" y="2553733"/>
            <a:ext cx="1224136" cy="216548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de-DE" sz="800" dirty="0">
                <a:latin typeface="Courier New" panose="02070309020205020404" pitchFamily="49" charset="0"/>
                <a:cs typeface="Courier New" panose="02070309020205020404" pitchFamily="49" charset="0"/>
              </a:rPr>
              <a:t>Berlin      11:02:34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CFB95B07-0417-9A24-984C-B0015FD9154E}"/>
              </a:ext>
            </a:extLst>
          </p:cNvPr>
          <p:cNvCxnSpPr>
            <a:cxnSpLocks/>
          </p:cNvCxnSpPr>
          <p:nvPr/>
        </p:nvCxnSpPr>
        <p:spPr bwMode="gray">
          <a:xfrm flipV="1">
            <a:off x="6948264" y="2211710"/>
            <a:ext cx="0" cy="492677"/>
          </a:xfrm>
          <a:prstGeom prst="straightConnector1">
            <a:avLst/>
          </a:prstGeom>
          <a:ln w="22225">
            <a:solidFill>
              <a:schemeClr val="accent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3A9F1687-1BA3-2361-FD5D-8096575B8889}"/>
              </a:ext>
            </a:extLst>
          </p:cNvPr>
          <p:cNvCxnSpPr>
            <a:cxnSpLocks/>
          </p:cNvCxnSpPr>
          <p:nvPr/>
        </p:nvCxnSpPr>
        <p:spPr bwMode="gray">
          <a:xfrm flipV="1">
            <a:off x="6948264" y="3219822"/>
            <a:ext cx="0" cy="504056"/>
          </a:xfrm>
          <a:prstGeom prst="straightConnector1">
            <a:avLst/>
          </a:prstGeom>
          <a:ln w="22225">
            <a:solidFill>
              <a:schemeClr val="accent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D948F157-2AC9-DAFD-A45A-E7ADC74A538E}"/>
              </a:ext>
            </a:extLst>
          </p:cNvPr>
          <p:cNvCxnSpPr>
            <a:cxnSpLocks/>
          </p:cNvCxnSpPr>
          <p:nvPr/>
        </p:nvCxnSpPr>
        <p:spPr bwMode="gray">
          <a:xfrm flipV="1">
            <a:off x="6948264" y="2817655"/>
            <a:ext cx="0" cy="276311"/>
          </a:xfrm>
          <a:prstGeom prst="straightConnector1">
            <a:avLst/>
          </a:prstGeom>
          <a:ln w="22225">
            <a:solidFill>
              <a:schemeClr val="accent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F5B19953-E2EC-092C-ACE3-8F2F584489CA}"/>
              </a:ext>
            </a:extLst>
          </p:cNvPr>
          <p:cNvCxnSpPr>
            <a:cxnSpLocks/>
          </p:cNvCxnSpPr>
          <p:nvPr/>
        </p:nvCxnSpPr>
        <p:spPr bwMode="gray">
          <a:xfrm flipV="1">
            <a:off x="4355976" y="2211710"/>
            <a:ext cx="0" cy="492677"/>
          </a:xfrm>
          <a:prstGeom prst="straightConnector1">
            <a:avLst/>
          </a:prstGeom>
          <a:ln w="22225">
            <a:solidFill>
              <a:schemeClr val="accent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914B3E2F-3724-700F-4B07-535339E0E6DA}"/>
              </a:ext>
            </a:extLst>
          </p:cNvPr>
          <p:cNvCxnSpPr>
            <a:cxnSpLocks/>
          </p:cNvCxnSpPr>
          <p:nvPr/>
        </p:nvCxnSpPr>
        <p:spPr bwMode="gray">
          <a:xfrm flipV="1">
            <a:off x="4355976" y="3219822"/>
            <a:ext cx="0" cy="504056"/>
          </a:xfrm>
          <a:prstGeom prst="straightConnector1">
            <a:avLst/>
          </a:prstGeom>
          <a:ln w="22225">
            <a:solidFill>
              <a:schemeClr val="accent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9194577E-83D0-5C11-5A50-ADAC082AE1D5}"/>
              </a:ext>
            </a:extLst>
          </p:cNvPr>
          <p:cNvCxnSpPr>
            <a:cxnSpLocks/>
          </p:cNvCxnSpPr>
          <p:nvPr/>
        </p:nvCxnSpPr>
        <p:spPr bwMode="gray">
          <a:xfrm flipV="1">
            <a:off x="4355976" y="2817655"/>
            <a:ext cx="0" cy="276311"/>
          </a:xfrm>
          <a:prstGeom prst="straightConnector1">
            <a:avLst/>
          </a:prstGeom>
          <a:ln w="22225">
            <a:solidFill>
              <a:schemeClr val="accent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4959B206-2806-0E74-3A52-500E80564CFC}"/>
              </a:ext>
            </a:extLst>
          </p:cNvPr>
          <p:cNvCxnSpPr>
            <a:cxnSpLocks/>
          </p:cNvCxnSpPr>
          <p:nvPr/>
        </p:nvCxnSpPr>
        <p:spPr bwMode="gray">
          <a:xfrm flipH="1" flipV="1">
            <a:off x="4452421" y="2397542"/>
            <a:ext cx="224002" cy="420113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C0846B80-3D70-C7F4-104A-0A8134D4D439}"/>
              </a:ext>
            </a:extLst>
          </p:cNvPr>
          <p:cNvCxnSpPr>
            <a:cxnSpLocks/>
          </p:cNvCxnSpPr>
          <p:nvPr/>
        </p:nvCxnSpPr>
        <p:spPr bwMode="gray">
          <a:xfrm flipH="1">
            <a:off x="4423761" y="3064085"/>
            <a:ext cx="252662" cy="402498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2D3B1CE9-99F3-ED06-230E-94909806A30F}"/>
              </a:ext>
            </a:extLst>
          </p:cNvPr>
          <p:cNvSpPr txBox="1"/>
          <p:nvPr/>
        </p:nvSpPr>
        <p:spPr bwMode="gray">
          <a:xfrm>
            <a:off x="4747962" y="2629459"/>
            <a:ext cx="688134" cy="622822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de-DE" sz="900" dirty="0">
                <a:solidFill>
                  <a:srgbClr val="C00000"/>
                </a:solidFill>
              </a:rPr>
              <a:t>nicht mehr</a:t>
            </a:r>
            <a:br>
              <a:rPr lang="de-DE" sz="900" dirty="0">
                <a:solidFill>
                  <a:srgbClr val="C00000"/>
                </a:solidFill>
              </a:rPr>
            </a:br>
            <a:r>
              <a:rPr lang="de-DE" sz="900" dirty="0">
                <a:solidFill>
                  <a:srgbClr val="C00000"/>
                </a:solidFill>
              </a:rPr>
              <a:t>nach Zeit</a:t>
            </a:r>
            <a:br>
              <a:rPr lang="de-DE" sz="900" dirty="0">
                <a:solidFill>
                  <a:srgbClr val="C00000"/>
                </a:solidFill>
              </a:rPr>
            </a:br>
            <a:r>
              <a:rPr lang="de-DE" sz="900" dirty="0">
                <a:solidFill>
                  <a:srgbClr val="C00000"/>
                </a:solidFill>
              </a:rPr>
              <a:t>sortiert</a:t>
            </a:r>
            <a:endParaRPr lang="de-DE" sz="900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6E95CF38-94B0-EBE3-D4FB-7E52DB7319A0}"/>
              </a:ext>
            </a:extLst>
          </p:cNvPr>
          <p:cNvCxnSpPr>
            <a:cxnSpLocks/>
          </p:cNvCxnSpPr>
          <p:nvPr/>
        </p:nvCxnSpPr>
        <p:spPr bwMode="gray">
          <a:xfrm flipH="1" flipV="1">
            <a:off x="7113064" y="2394151"/>
            <a:ext cx="224002" cy="420113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ADA56FA0-1A9A-9DB9-5C07-F58586E35676}"/>
              </a:ext>
            </a:extLst>
          </p:cNvPr>
          <p:cNvCxnSpPr>
            <a:cxnSpLocks/>
          </p:cNvCxnSpPr>
          <p:nvPr/>
        </p:nvCxnSpPr>
        <p:spPr bwMode="gray">
          <a:xfrm flipH="1">
            <a:off x="7084404" y="3060694"/>
            <a:ext cx="252662" cy="402498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17A036C4-224E-0DF6-8D24-F91483ABACA4}"/>
              </a:ext>
            </a:extLst>
          </p:cNvPr>
          <p:cNvSpPr txBox="1"/>
          <p:nvPr/>
        </p:nvSpPr>
        <p:spPr bwMode="gray">
          <a:xfrm>
            <a:off x="7408605" y="2626068"/>
            <a:ext cx="688134" cy="622822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de-DE" sz="900" dirty="0">
                <a:solidFill>
                  <a:srgbClr val="C00000"/>
                </a:solidFill>
              </a:rPr>
              <a:t>weiterhin</a:t>
            </a:r>
            <a:br>
              <a:rPr lang="de-DE" sz="900" dirty="0">
                <a:solidFill>
                  <a:srgbClr val="C00000"/>
                </a:solidFill>
              </a:rPr>
            </a:br>
            <a:r>
              <a:rPr lang="de-DE" sz="900" dirty="0">
                <a:solidFill>
                  <a:srgbClr val="C00000"/>
                </a:solidFill>
              </a:rPr>
              <a:t>nach Zeit</a:t>
            </a:r>
            <a:br>
              <a:rPr lang="de-DE" sz="900" dirty="0">
                <a:solidFill>
                  <a:srgbClr val="C00000"/>
                </a:solidFill>
              </a:rPr>
            </a:br>
            <a:r>
              <a:rPr lang="de-DE" sz="900" dirty="0">
                <a:solidFill>
                  <a:srgbClr val="C00000"/>
                </a:solidFill>
              </a:rPr>
              <a:t>sortiert</a:t>
            </a:r>
            <a:endParaRPr lang="de-DE" sz="900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BD0EEDEB-C158-571D-5829-61D6A7311BC9}"/>
              </a:ext>
            </a:extLst>
          </p:cNvPr>
          <p:cNvCxnSpPr>
            <a:cxnSpLocks/>
          </p:cNvCxnSpPr>
          <p:nvPr/>
        </p:nvCxnSpPr>
        <p:spPr bwMode="gray">
          <a:xfrm flipH="1">
            <a:off x="7049034" y="2955811"/>
            <a:ext cx="288032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276114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1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"/>
                            </p:stCondLst>
                            <p:childTnLst>
                              <p:par>
                                <p:cTn id="1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"/>
                            </p:stCondLst>
                            <p:childTnLst>
                              <p:par>
                                <p:cTn id="2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"/>
                            </p:stCondLst>
                            <p:childTnLst>
                              <p:par>
                                <p:cTn id="2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00"/>
                            </p:stCondLst>
                            <p:childTnLst>
                              <p:par>
                                <p:cTn id="3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600"/>
                            </p:stCondLst>
                            <p:childTnLst>
                              <p:par>
                                <p:cTn id="3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1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700"/>
                            </p:stCondLst>
                            <p:childTnLst>
                              <p:par>
                                <p:cTn id="4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1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800"/>
                            </p:stCondLst>
                            <p:childTnLst>
                              <p:par>
                                <p:cTn id="4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1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000"/>
                            </p:stCondLst>
                            <p:childTnLst>
                              <p:par>
                                <p:cTn id="6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500"/>
                            </p:stCondLst>
                            <p:childTnLst>
                              <p:par>
                                <p:cTn id="6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"/>
                            </p:stCondLst>
                            <p:childTnLst>
                              <p:par>
                                <p:cTn id="7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000"/>
                            </p:stCondLst>
                            <p:childTnLst>
                              <p:par>
                                <p:cTn id="7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500"/>
                            </p:stCondLst>
                            <p:childTnLst>
                              <p:par>
                                <p:cTn id="8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000"/>
                            </p:stCondLst>
                            <p:childTnLst>
                              <p:par>
                                <p:cTn id="9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1500"/>
                            </p:stCondLst>
                            <p:childTnLst>
                              <p:par>
                                <p:cTn id="9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500"/>
                            </p:stCondLst>
                            <p:childTnLst>
                              <p:par>
                                <p:cTn id="11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1000"/>
                            </p:stCondLst>
                            <p:childTnLst>
                              <p:par>
                                <p:cTn id="12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1500"/>
                            </p:stCondLst>
                            <p:childTnLst>
                              <p:par>
                                <p:cTn id="12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500"/>
                            </p:stCondLst>
                            <p:childTnLst>
                              <p:par>
                                <p:cTn id="13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1000"/>
                            </p:stCondLst>
                            <p:childTnLst>
                              <p:par>
                                <p:cTn id="14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500"/>
                            </p:stCondLst>
                            <p:childTnLst>
                              <p:par>
                                <p:cTn id="14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1000"/>
                            </p:stCondLst>
                            <p:childTnLst>
                              <p:par>
                                <p:cTn id="15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1500"/>
                            </p:stCondLst>
                            <p:childTnLst>
                              <p:par>
                                <p:cTn id="15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>
                      <p:stCondLst>
                        <p:cond delay="indefinite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3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31" grpId="0"/>
      <p:bldP spid="32" grpId="0"/>
      <p:bldP spid="33" grpId="0"/>
      <p:bldP spid="34" grpId="0"/>
      <p:bldP spid="35" grpId="0"/>
      <p:bldP spid="36" grpId="0"/>
      <p:bldP spid="37" grpId="0"/>
      <p:bldP spid="38" grpId="0"/>
      <p:bldP spid="65" grpId="0"/>
      <p:bldP spid="6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3C6A891-C2BC-AE17-CDA2-95AF0C0A07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8776" y="1239837"/>
            <a:ext cx="6877051" cy="688148"/>
          </a:xfrm>
        </p:spPr>
        <p:txBody>
          <a:bodyPr/>
          <a:lstStyle/>
          <a:p>
            <a:r>
              <a:rPr lang="de-DE" b="1" dirty="0"/>
              <a:t>Satz</a:t>
            </a:r>
            <a:r>
              <a:rPr lang="de-DE" dirty="0"/>
              <a:t>. </a:t>
            </a:r>
            <a:r>
              <a:rPr lang="en-US" i="1" dirty="0"/>
              <a:t>Insertion Sort</a:t>
            </a:r>
            <a:r>
              <a:rPr lang="de-DE" dirty="0"/>
              <a:t> ist stabil.</a:t>
            </a:r>
          </a:p>
          <a:p>
            <a:r>
              <a:rPr lang="de-DE" b="1" dirty="0"/>
              <a:t>Beweis</a:t>
            </a:r>
            <a:r>
              <a:rPr lang="de-DE" dirty="0"/>
              <a:t>: Gleiche Schlüssel werden nie vertauscht!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6FEBA59-AA00-0598-7DED-696EECFFA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Stabilität: </a:t>
            </a:r>
            <a:r>
              <a:rPr lang="en-US" i="1" dirty="0"/>
              <a:t>Insertion Sort</a:t>
            </a:r>
            <a:r>
              <a:rPr lang="de-DE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BD29BC-C939-F3F4-51FB-48904DB62A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0890" y="1404857"/>
            <a:ext cx="3024297" cy="133069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7D370B5-A659-E67F-5911-57D2CCA5DEF7}"/>
              </a:ext>
            </a:extLst>
          </p:cNvPr>
          <p:cNvSpPr/>
          <p:nvPr/>
        </p:nvSpPr>
        <p:spPr bwMode="gray">
          <a:xfrm>
            <a:off x="1403648" y="2139702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b="1" dirty="0">
                <a:solidFill>
                  <a:schemeClr val="tx1"/>
                </a:solidFill>
                <a:cs typeface="Courier New" panose="02070309020205020404" pitchFamily="49" charset="0"/>
              </a:rPr>
              <a:t>i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D763EC5-8BC4-A1EA-EAEF-41FBF562F797}"/>
              </a:ext>
            </a:extLst>
          </p:cNvPr>
          <p:cNvSpPr/>
          <p:nvPr/>
        </p:nvSpPr>
        <p:spPr bwMode="gray">
          <a:xfrm>
            <a:off x="1607401" y="2139702"/>
            <a:ext cx="50405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b="1" dirty="0">
                <a:solidFill>
                  <a:schemeClr val="tx1"/>
                </a:solidFill>
                <a:cs typeface="Courier New" panose="02070309020205020404" pitchFamily="49" charset="0"/>
              </a:rPr>
              <a:t>j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25605AF-28D8-8DAF-D590-B326EC067565}"/>
              </a:ext>
            </a:extLst>
          </p:cNvPr>
          <p:cNvCxnSpPr>
            <a:cxnSpLocks/>
          </p:cNvCxnSpPr>
          <p:nvPr/>
        </p:nvCxnSpPr>
        <p:spPr bwMode="gray">
          <a:xfrm>
            <a:off x="1252617" y="2306948"/>
            <a:ext cx="3319383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AC9DC515-E210-50BE-2003-089FC0666529}"/>
              </a:ext>
            </a:extLst>
          </p:cNvPr>
          <p:cNvSpPr/>
          <p:nvPr/>
        </p:nvSpPr>
        <p:spPr bwMode="gray">
          <a:xfrm>
            <a:off x="2214669" y="2134704"/>
            <a:ext cx="253887" cy="167229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800" b="1" dirty="0">
                <a:solidFill>
                  <a:schemeClr val="tx1"/>
                </a:solidFill>
                <a:cs typeface="Courier New" panose="02070309020205020404" pitchFamily="49" charset="0"/>
              </a:rPr>
              <a:t>0</a:t>
            </a:r>
            <a:endParaRPr lang="en-DE" sz="800" b="1" dirty="0">
              <a:solidFill>
                <a:schemeClr val="tx1"/>
              </a:solidFill>
              <a:cs typeface="Courier New" panose="02070309020205020404" pitchFamily="49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D54691A-7083-218C-28F8-30A20CCF1BEB}"/>
              </a:ext>
            </a:extLst>
          </p:cNvPr>
          <p:cNvCxnSpPr>
            <a:cxnSpLocks/>
          </p:cNvCxnSpPr>
          <p:nvPr/>
        </p:nvCxnSpPr>
        <p:spPr bwMode="gray">
          <a:xfrm>
            <a:off x="2089584" y="2090924"/>
            <a:ext cx="0" cy="2088232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508B0320-578C-161F-4553-B2B81697B185}"/>
              </a:ext>
            </a:extLst>
          </p:cNvPr>
          <p:cNvSpPr/>
          <p:nvPr/>
        </p:nvSpPr>
        <p:spPr bwMode="gray">
          <a:xfrm>
            <a:off x="2418660" y="2134704"/>
            <a:ext cx="253887" cy="167229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800" b="1" dirty="0">
                <a:solidFill>
                  <a:schemeClr val="tx1"/>
                </a:solidFill>
                <a:cs typeface="Courier New" panose="02070309020205020404" pitchFamily="49" charset="0"/>
              </a:rPr>
              <a:t>1</a:t>
            </a:r>
            <a:endParaRPr lang="en-DE" sz="800" b="1" dirty="0">
              <a:solidFill>
                <a:schemeClr val="tx1"/>
              </a:solidFill>
              <a:cs typeface="Courier New" panose="02070309020205020404" pitchFamily="49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CB56329-52A4-70AD-A2A6-48B2D24A3D5C}"/>
              </a:ext>
            </a:extLst>
          </p:cNvPr>
          <p:cNvSpPr/>
          <p:nvPr/>
        </p:nvSpPr>
        <p:spPr bwMode="gray">
          <a:xfrm>
            <a:off x="2622651" y="2134704"/>
            <a:ext cx="253887" cy="167229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800" b="1" dirty="0">
                <a:solidFill>
                  <a:schemeClr val="tx1"/>
                </a:solidFill>
                <a:cs typeface="Courier New" panose="02070309020205020404" pitchFamily="49" charset="0"/>
              </a:rPr>
              <a:t>2</a:t>
            </a:r>
            <a:endParaRPr lang="en-DE" sz="800" b="1" dirty="0">
              <a:solidFill>
                <a:schemeClr val="tx1"/>
              </a:solidFill>
              <a:cs typeface="Courier New" panose="02070309020205020404" pitchFamily="49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259F192-7096-9E3A-A11D-FC9B9C8874CB}"/>
              </a:ext>
            </a:extLst>
          </p:cNvPr>
          <p:cNvSpPr/>
          <p:nvPr/>
        </p:nvSpPr>
        <p:spPr bwMode="gray">
          <a:xfrm>
            <a:off x="2826642" y="2134704"/>
            <a:ext cx="253887" cy="167229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800" b="1" dirty="0">
                <a:solidFill>
                  <a:schemeClr val="tx1"/>
                </a:solidFill>
                <a:cs typeface="Courier New" panose="02070309020205020404" pitchFamily="49" charset="0"/>
              </a:rPr>
              <a:t>3</a:t>
            </a:r>
            <a:endParaRPr lang="en-DE" sz="800" b="1" dirty="0">
              <a:solidFill>
                <a:schemeClr val="tx1"/>
              </a:solidFill>
              <a:cs typeface="Courier New" panose="02070309020205020404" pitchFamily="49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1B3C51E-6190-87B7-7D3A-750EC1086F48}"/>
              </a:ext>
            </a:extLst>
          </p:cNvPr>
          <p:cNvSpPr/>
          <p:nvPr/>
        </p:nvSpPr>
        <p:spPr bwMode="gray">
          <a:xfrm>
            <a:off x="3030633" y="2134704"/>
            <a:ext cx="253887" cy="167229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800" b="1" dirty="0">
                <a:solidFill>
                  <a:schemeClr val="tx1"/>
                </a:solidFill>
                <a:cs typeface="Courier New" panose="02070309020205020404" pitchFamily="49" charset="0"/>
              </a:rPr>
              <a:t>4</a:t>
            </a:r>
            <a:endParaRPr lang="en-DE" sz="800" b="1" dirty="0">
              <a:solidFill>
                <a:schemeClr val="tx1"/>
              </a:solidFill>
              <a:cs typeface="Courier New" panose="02070309020205020404" pitchFamily="49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42704AB-BD53-8842-81BF-3ADC4BE6029A}"/>
              </a:ext>
            </a:extLst>
          </p:cNvPr>
          <p:cNvSpPr/>
          <p:nvPr/>
        </p:nvSpPr>
        <p:spPr bwMode="gray">
          <a:xfrm>
            <a:off x="3234624" y="2134704"/>
            <a:ext cx="253887" cy="167229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800" b="1" dirty="0">
                <a:solidFill>
                  <a:schemeClr val="tx1"/>
                </a:solidFill>
                <a:cs typeface="Courier New" panose="02070309020205020404" pitchFamily="49" charset="0"/>
              </a:rPr>
              <a:t>5</a:t>
            </a:r>
            <a:endParaRPr lang="en-DE" sz="800" b="1" dirty="0">
              <a:solidFill>
                <a:schemeClr val="tx1"/>
              </a:solidFill>
              <a:cs typeface="Courier New" panose="02070309020205020404" pitchFamily="49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E4037F8-5550-44DF-900C-D45F1769CC61}"/>
              </a:ext>
            </a:extLst>
          </p:cNvPr>
          <p:cNvSpPr/>
          <p:nvPr/>
        </p:nvSpPr>
        <p:spPr bwMode="gray">
          <a:xfrm>
            <a:off x="3438615" y="2134704"/>
            <a:ext cx="253887" cy="167229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800" b="1" dirty="0">
                <a:solidFill>
                  <a:schemeClr val="tx1"/>
                </a:solidFill>
                <a:cs typeface="Courier New" panose="02070309020205020404" pitchFamily="49" charset="0"/>
              </a:rPr>
              <a:t>6</a:t>
            </a:r>
            <a:endParaRPr lang="en-DE" sz="800" b="1" dirty="0">
              <a:solidFill>
                <a:schemeClr val="tx1"/>
              </a:solidFill>
              <a:cs typeface="Courier New" panose="02070309020205020404" pitchFamily="49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E5E8F2A-1FE1-3C71-6CE2-A2590F979032}"/>
              </a:ext>
            </a:extLst>
          </p:cNvPr>
          <p:cNvSpPr/>
          <p:nvPr/>
        </p:nvSpPr>
        <p:spPr bwMode="gray">
          <a:xfrm>
            <a:off x="3642606" y="2134704"/>
            <a:ext cx="253887" cy="167229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800" b="1" dirty="0">
                <a:solidFill>
                  <a:schemeClr val="tx1"/>
                </a:solidFill>
                <a:cs typeface="Courier New" panose="02070309020205020404" pitchFamily="49" charset="0"/>
              </a:rPr>
              <a:t>7</a:t>
            </a:r>
            <a:endParaRPr lang="en-DE" sz="800" b="1" dirty="0">
              <a:solidFill>
                <a:schemeClr val="tx1"/>
              </a:solidFill>
              <a:cs typeface="Courier New" panose="02070309020205020404" pitchFamily="49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257444D-5B67-C942-BEC2-2A6867CBAF17}"/>
              </a:ext>
            </a:extLst>
          </p:cNvPr>
          <p:cNvSpPr/>
          <p:nvPr/>
        </p:nvSpPr>
        <p:spPr bwMode="gray">
          <a:xfrm>
            <a:off x="3846597" y="2134704"/>
            <a:ext cx="253887" cy="167229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800" b="1" dirty="0">
                <a:solidFill>
                  <a:schemeClr val="tx1"/>
                </a:solidFill>
                <a:cs typeface="Courier New" panose="02070309020205020404" pitchFamily="49" charset="0"/>
              </a:rPr>
              <a:t>8</a:t>
            </a:r>
            <a:endParaRPr lang="en-DE" sz="800" b="1" dirty="0">
              <a:solidFill>
                <a:schemeClr val="tx1"/>
              </a:solidFill>
              <a:cs typeface="Courier New" panose="02070309020205020404" pitchFamily="49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1A3DC54-A587-1223-65DD-F0990499BEDE}"/>
              </a:ext>
            </a:extLst>
          </p:cNvPr>
          <p:cNvSpPr/>
          <p:nvPr/>
        </p:nvSpPr>
        <p:spPr bwMode="gray">
          <a:xfrm>
            <a:off x="4050588" y="2134704"/>
            <a:ext cx="253887" cy="167229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800" b="1" dirty="0">
                <a:solidFill>
                  <a:schemeClr val="tx1"/>
                </a:solidFill>
                <a:cs typeface="Courier New" panose="02070309020205020404" pitchFamily="49" charset="0"/>
              </a:rPr>
              <a:t>9</a:t>
            </a:r>
            <a:endParaRPr lang="en-DE" sz="800" b="1" dirty="0">
              <a:solidFill>
                <a:schemeClr val="tx1"/>
              </a:solidFill>
              <a:cs typeface="Courier New" panose="02070309020205020404" pitchFamily="49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21DA48E-4DD8-65A7-9B5E-3E07C4B4738F}"/>
              </a:ext>
            </a:extLst>
          </p:cNvPr>
          <p:cNvSpPr/>
          <p:nvPr/>
        </p:nvSpPr>
        <p:spPr bwMode="gray">
          <a:xfrm>
            <a:off x="4254581" y="2134704"/>
            <a:ext cx="253887" cy="167229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800" b="1" dirty="0">
                <a:solidFill>
                  <a:schemeClr val="tx1"/>
                </a:solidFill>
                <a:cs typeface="Courier New" panose="02070309020205020404" pitchFamily="49" charset="0"/>
              </a:rPr>
              <a:t>10</a:t>
            </a:r>
            <a:endParaRPr lang="en-DE" sz="800" b="1" dirty="0">
              <a:solidFill>
                <a:schemeClr val="tx1"/>
              </a:solidFill>
              <a:cs typeface="Courier New" panose="02070309020205020404" pitchFamily="49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967B0C4-8687-AB4B-3450-A736E3A5A3FF}"/>
              </a:ext>
            </a:extLst>
          </p:cNvPr>
          <p:cNvGrpSpPr/>
          <p:nvPr/>
        </p:nvGrpSpPr>
        <p:grpSpPr>
          <a:xfrm>
            <a:off x="2268650" y="2376038"/>
            <a:ext cx="2184882" cy="144016"/>
            <a:chOff x="2844714" y="2280800"/>
            <a:chExt cx="2184882" cy="144016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44CF823-914C-0777-61EC-01097F47C9A5}"/>
                </a:ext>
              </a:extLst>
            </p:cNvPr>
            <p:cNvSpPr/>
            <p:nvPr/>
          </p:nvSpPr>
          <p:spPr bwMode="gray">
            <a:xfrm>
              <a:off x="2844714" y="2280800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S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77CE6B17-2443-6333-3239-46B88FEFBA7D}"/>
                </a:ext>
              </a:extLst>
            </p:cNvPr>
            <p:cNvSpPr/>
            <p:nvPr/>
          </p:nvSpPr>
          <p:spPr bwMode="gray">
            <a:xfrm>
              <a:off x="3048801" y="2280800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O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6ECE71CC-DAE3-C7C5-B2D8-0AA26E58D52A}"/>
                </a:ext>
              </a:extLst>
            </p:cNvPr>
            <p:cNvSpPr/>
            <p:nvPr/>
          </p:nvSpPr>
          <p:spPr bwMode="gray">
            <a:xfrm>
              <a:off x="3252888" y="2280800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R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D035A258-EF4D-EB8D-9F10-D8B60CC93BB5}"/>
                </a:ext>
              </a:extLst>
            </p:cNvPr>
            <p:cNvSpPr/>
            <p:nvPr/>
          </p:nvSpPr>
          <p:spPr bwMode="gray">
            <a:xfrm>
              <a:off x="3456975" y="2280800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T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BB4B30F-A437-7A43-71FE-C9AD9DBE2F60}"/>
                </a:ext>
              </a:extLst>
            </p:cNvPr>
            <p:cNvSpPr/>
            <p:nvPr/>
          </p:nvSpPr>
          <p:spPr bwMode="gray">
            <a:xfrm>
              <a:off x="3661062" y="2280800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E</a:t>
              </a:r>
              <a:r>
                <a:rPr lang="en-DE" sz="800" b="1" baseline="-25000" dirty="0">
                  <a:solidFill>
                    <a:schemeClr val="tx1"/>
                  </a:solidFill>
                  <a:cs typeface="Courier New" panose="02070309020205020404" pitchFamily="49" charset="0"/>
                </a:rPr>
                <a:t>1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4E6B7350-814E-9A03-BA65-C086F70DE081}"/>
                </a:ext>
              </a:extLst>
            </p:cNvPr>
            <p:cNvSpPr/>
            <p:nvPr/>
          </p:nvSpPr>
          <p:spPr bwMode="gray">
            <a:xfrm>
              <a:off x="3865149" y="2280800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X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80569DD7-A684-E5BD-E789-82046CE53E24}"/>
                </a:ext>
              </a:extLst>
            </p:cNvPr>
            <p:cNvSpPr/>
            <p:nvPr/>
          </p:nvSpPr>
          <p:spPr bwMode="gray">
            <a:xfrm>
              <a:off x="4069236" y="2280800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A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4D374013-4FA3-80EA-AD0D-DC4CE061E0AE}"/>
                </a:ext>
              </a:extLst>
            </p:cNvPr>
            <p:cNvSpPr/>
            <p:nvPr/>
          </p:nvSpPr>
          <p:spPr bwMode="gray">
            <a:xfrm>
              <a:off x="4273323" y="2280800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M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22ADBF8-032E-C47A-B193-FA6C7ED4B694}"/>
                </a:ext>
              </a:extLst>
            </p:cNvPr>
            <p:cNvSpPr/>
            <p:nvPr/>
          </p:nvSpPr>
          <p:spPr bwMode="gray">
            <a:xfrm>
              <a:off x="4477410" y="2280800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P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25C1206C-9068-6A87-D47F-9ED1B25ED7E6}"/>
                </a:ext>
              </a:extLst>
            </p:cNvPr>
            <p:cNvSpPr/>
            <p:nvPr/>
          </p:nvSpPr>
          <p:spPr bwMode="gray">
            <a:xfrm>
              <a:off x="4681497" y="2280800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L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7E7AACC-2389-37F7-06B6-AD8CACD0643F}"/>
                </a:ext>
              </a:extLst>
            </p:cNvPr>
            <p:cNvSpPr/>
            <p:nvPr/>
          </p:nvSpPr>
          <p:spPr bwMode="gray">
            <a:xfrm>
              <a:off x="4885580" y="2280800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E</a:t>
              </a:r>
              <a:r>
                <a:rPr lang="en-DE" sz="800" b="1" baseline="-25000" dirty="0">
                  <a:solidFill>
                    <a:schemeClr val="tx1"/>
                  </a:solidFill>
                  <a:cs typeface="Courier New" panose="02070309020205020404" pitchFamily="49" charset="0"/>
                </a:rPr>
                <a:t>2</a:t>
              </a:r>
            </a:p>
          </p:txBody>
        </p: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6B84D30C-14F2-28C2-3C55-2E6019B7C300}"/>
              </a:ext>
            </a:extLst>
          </p:cNvPr>
          <p:cNvSpPr/>
          <p:nvPr/>
        </p:nvSpPr>
        <p:spPr bwMode="gray">
          <a:xfrm>
            <a:off x="1403648" y="2591532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dirty="0">
                <a:solidFill>
                  <a:schemeClr val="tx1"/>
                </a:solidFill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07EF209-DE72-14A5-AF29-86303B2922C0}"/>
              </a:ext>
            </a:extLst>
          </p:cNvPr>
          <p:cNvSpPr/>
          <p:nvPr/>
        </p:nvSpPr>
        <p:spPr bwMode="gray">
          <a:xfrm>
            <a:off x="1786467" y="2591532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dirty="0">
                <a:solidFill>
                  <a:schemeClr val="tx1"/>
                </a:solidFill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2FF00B3-CA70-7BB7-C113-092BA54770F9}"/>
              </a:ext>
            </a:extLst>
          </p:cNvPr>
          <p:cNvSpPr/>
          <p:nvPr/>
        </p:nvSpPr>
        <p:spPr bwMode="gray">
          <a:xfrm>
            <a:off x="1403648" y="2743932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dirty="0">
                <a:solidFill>
                  <a:schemeClr val="tx1"/>
                </a:solidFill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74E252D-0A04-A867-260E-69428C36F9F2}"/>
              </a:ext>
            </a:extLst>
          </p:cNvPr>
          <p:cNvSpPr/>
          <p:nvPr/>
        </p:nvSpPr>
        <p:spPr bwMode="gray">
          <a:xfrm>
            <a:off x="1786467" y="2743932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dirty="0">
                <a:solidFill>
                  <a:schemeClr val="tx1"/>
                </a:solidFill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93E81AB-5413-3D0B-90CD-D84B41473313}"/>
              </a:ext>
            </a:extLst>
          </p:cNvPr>
          <p:cNvSpPr/>
          <p:nvPr/>
        </p:nvSpPr>
        <p:spPr bwMode="gray">
          <a:xfrm>
            <a:off x="1403648" y="2896332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dirty="0">
                <a:solidFill>
                  <a:schemeClr val="tx1"/>
                </a:solidFill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10791EE-60BD-B5B0-68A3-3E54884BCED1}"/>
              </a:ext>
            </a:extLst>
          </p:cNvPr>
          <p:cNvSpPr/>
          <p:nvPr/>
        </p:nvSpPr>
        <p:spPr bwMode="gray">
          <a:xfrm>
            <a:off x="1786467" y="2896332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dirty="0">
                <a:solidFill>
                  <a:schemeClr val="accent5"/>
                </a:solidFill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85A47C1-D9EF-2292-1E6D-106A9FCA6DCD}"/>
              </a:ext>
            </a:extLst>
          </p:cNvPr>
          <p:cNvSpPr/>
          <p:nvPr/>
        </p:nvSpPr>
        <p:spPr bwMode="gray">
          <a:xfrm>
            <a:off x="1403648" y="3048732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dirty="0">
                <a:solidFill>
                  <a:schemeClr val="tx1"/>
                </a:solidFill>
                <a:cs typeface="Courier New" panose="02070309020205020404" pitchFamily="49" charset="0"/>
              </a:rPr>
              <a:t>4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34AA884-4EDF-885B-DFC8-9AADF8105573}"/>
              </a:ext>
            </a:extLst>
          </p:cNvPr>
          <p:cNvSpPr/>
          <p:nvPr/>
        </p:nvSpPr>
        <p:spPr bwMode="gray">
          <a:xfrm>
            <a:off x="1786467" y="3048732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dirty="0">
                <a:solidFill>
                  <a:schemeClr val="tx1"/>
                </a:solidFill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5061D30-531C-FB5D-6A98-ED7151F727DA}"/>
              </a:ext>
            </a:extLst>
          </p:cNvPr>
          <p:cNvSpPr/>
          <p:nvPr/>
        </p:nvSpPr>
        <p:spPr bwMode="gray">
          <a:xfrm>
            <a:off x="1403648" y="3201132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dirty="0">
                <a:solidFill>
                  <a:schemeClr val="tx1"/>
                </a:solidFill>
                <a:cs typeface="Courier New" panose="02070309020205020404" pitchFamily="49" charset="0"/>
              </a:rPr>
              <a:t>5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9CE7B794-FCC9-745D-190F-787439189988}"/>
              </a:ext>
            </a:extLst>
          </p:cNvPr>
          <p:cNvSpPr/>
          <p:nvPr/>
        </p:nvSpPr>
        <p:spPr bwMode="gray">
          <a:xfrm>
            <a:off x="1786467" y="3201132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dirty="0">
                <a:solidFill>
                  <a:schemeClr val="accent5"/>
                </a:solidFill>
                <a:cs typeface="Courier New" panose="02070309020205020404" pitchFamily="49" charset="0"/>
              </a:rPr>
              <a:t>5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250C0973-889A-ABB6-A0DF-8787C9552282}"/>
              </a:ext>
            </a:extLst>
          </p:cNvPr>
          <p:cNvSpPr/>
          <p:nvPr/>
        </p:nvSpPr>
        <p:spPr bwMode="gray">
          <a:xfrm>
            <a:off x="1403648" y="3353532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dirty="0">
                <a:solidFill>
                  <a:schemeClr val="tx1"/>
                </a:solidFill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25D6BCE7-AB7C-C506-162D-B6B8958C0321}"/>
              </a:ext>
            </a:extLst>
          </p:cNvPr>
          <p:cNvSpPr/>
          <p:nvPr/>
        </p:nvSpPr>
        <p:spPr bwMode="gray">
          <a:xfrm>
            <a:off x="1786467" y="3353532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dirty="0">
                <a:solidFill>
                  <a:schemeClr val="tx1"/>
                </a:solidFill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8F0D0CF6-CB6E-560F-BD2F-0CB1FA2EF12D}"/>
              </a:ext>
            </a:extLst>
          </p:cNvPr>
          <p:cNvSpPr/>
          <p:nvPr/>
        </p:nvSpPr>
        <p:spPr bwMode="gray">
          <a:xfrm>
            <a:off x="1403648" y="3505932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dirty="0">
                <a:solidFill>
                  <a:schemeClr val="tx1"/>
                </a:solidFill>
                <a:cs typeface="Courier New" panose="02070309020205020404" pitchFamily="49" charset="0"/>
              </a:rPr>
              <a:t>7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E3AF652-EC34-2AB1-13CF-1AE837F1B391}"/>
              </a:ext>
            </a:extLst>
          </p:cNvPr>
          <p:cNvSpPr/>
          <p:nvPr/>
        </p:nvSpPr>
        <p:spPr bwMode="gray">
          <a:xfrm>
            <a:off x="1786467" y="3505932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dirty="0">
                <a:solidFill>
                  <a:schemeClr val="tx1"/>
                </a:solidFill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6F58CD1E-57B0-FCE6-9803-E3C9CA351E3F}"/>
              </a:ext>
            </a:extLst>
          </p:cNvPr>
          <p:cNvSpPr/>
          <p:nvPr/>
        </p:nvSpPr>
        <p:spPr bwMode="gray">
          <a:xfrm>
            <a:off x="1403648" y="3658332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dirty="0">
                <a:solidFill>
                  <a:schemeClr val="tx1"/>
                </a:solidFill>
                <a:cs typeface="Courier New" panose="02070309020205020404" pitchFamily="49" charset="0"/>
              </a:rPr>
              <a:t>8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ED17ED2C-31B8-8BF0-4E03-589CCBFBBC87}"/>
              </a:ext>
            </a:extLst>
          </p:cNvPr>
          <p:cNvSpPr/>
          <p:nvPr/>
        </p:nvSpPr>
        <p:spPr bwMode="gray">
          <a:xfrm>
            <a:off x="1786467" y="3658332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dirty="0">
                <a:solidFill>
                  <a:schemeClr val="tx1"/>
                </a:solidFill>
                <a:cs typeface="Courier New" panose="02070309020205020404" pitchFamily="49" charset="0"/>
              </a:rPr>
              <a:t>4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AE85D9F4-31EC-F77A-54EE-1F93609FEB21}"/>
              </a:ext>
            </a:extLst>
          </p:cNvPr>
          <p:cNvSpPr/>
          <p:nvPr/>
        </p:nvSpPr>
        <p:spPr bwMode="gray">
          <a:xfrm>
            <a:off x="1403648" y="3810732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dirty="0">
                <a:solidFill>
                  <a:schemeClr val="tx1"/>
                </a:solidFill>
                <a:cs typeface="Courier New" panose="02070309020205020404" pitchFamily="49" charset="0"/>
              </a:rPr>
              <a:t>9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B2D812A5-AC02-4D11-B70B-18D733375F6D}"/>
              </a:ext>
            </a:extLst>
          </p:cNvPr>
          <p:cNvSpPr/>
          <p:nvPr/>
        </p:nvSpPr>
        <p:spPr bwMode="gray">
          <a:xfrm>
            <a:off x="1786467" y="3810732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dirty="0">
                <a:solidFill>
                  <a:schemeClr val="tx1"/>
                </a:solidFill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BE138069-D16B-B69C-F712-1AA736070C94}"/>
              </a:ext>
            </a:extLst>
          </p:cNvPr>
          <p:cNvSpPr/>
          <p:nvPr/>
        </p:nvSpPr>
        <p:spPr bwMode="gray">
          <a:xfrm>
            <a:off x="1403648" y="3963132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dirty="0">
                <a:solidFill>
                  <a:schemeClr val="tx1"/>
                </a:solidFill>
                <a:cs typeface="Courier New" panose="02070309020205020404" pitchFamily="49" charset="0"/>
              </a:rPr>
              <a:t>10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46C7316-7119-893E-29BE-55F2DB993063}"/>
              </a:ext>
            </a:extLst>
          </p:cNvPr>
          <p:cNvSpPr/>
          <p:nvPr/>
        </p:nvSpPr>
        <p:spPr bwMode="gray">
          <a:xfrm>
            <a:off x="1786467" y="3963132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dirty="0">
                <a:solidFill>
                  <a:schemeClr val="tx1"/>
                </a:solidFill>
                <a:cs typeface="Courier New" panose="02070309020205020404" pitchFamily="49" charset="0"/>
              </a:rPr>
              <a:t>2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C6ACF5F8-7013-EAAB-8F6D-2D0094BD580E}"/>
              </a:ext>
            </a:extLst>
          </p:cNvPr>
          <p:cNvGrpSpPr/>
          <p:nvPr/>
        </p:nvGrpSpPr>
        <p:grpSpPr>
          <a:xfrm>
            <a:off x="2267744" y="2594980"/>
            <a:ext cx="2184882" cy="144016"/>
            <a:chOff x="2843808" y="2499742"/>
            <a:chExt cx="2184882" cy="144016"/>
          </a:xfrm>
        </p:grpSpPr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3C01181C-FEEA-721F-05F2-514055778D6A}"/>
                </a:ext>
              </a:extLst>
            </p:cNvPr>
            <p:cNvSpPr/>
            <p:nvPr/>
          </p:nvSpPr>
          <p:spPr bwMode="gray">
            <a:xfrm>
              <a:off x="2843808" y="2499742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rgbClr val="C00000"/>
                  </a:solidFill>
                  <a:cs typeface="Courier New" panose="02070309020205020404" pitchFamily="49" charset="0"/>
                </a:rPr>
                <a:t>O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CDFEF861-7B2F-01E4-AE1D-7430E46B3BEB}"/>
                </a:ext>
              </a:extLst>
            </p:cNvPr>
            <p:cNvSpPr/>
            <p:nvPr/>
          </p:nvSpPr>
          <p:spPr bwMode="gray">
            <a:xfrm>
              <a:off x="3047895" y="2499742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S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730FC62F-FF00-F836-EB9D-C96E0195C5E1}"/>
                </a:ext>
              </a:extLst>
            </p:cNvPr>
            <p:cNvSpPr/>
            <p:nvPr/>
          </p:nvSpPr>
          <p:spPr bwMode="gray">
            <a:xfrm>
              <a:off x="3251982" y="2499742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R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E19AB159-4C67-8F86-56A7-ECAAC06E53EC}"/>
                </a:ext>
              </a:extLst>
            </p:cNvPr>
            <p:cNvSpPr/>
            <p:nvPr/>
          </p:nvSpPr>
          <p:spPr bwMode="gray">
            <a:xfrm>
              <a:off x="3456069" y="2499742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T</a:t>
              </a: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F2C7037B-E7C4-970D-3B2E-7353E164BEB7}"/>
                </a:ext>
              </a:extLst>
            </p:cNvPr>
            <p:cNvSpPr/>
            <p:nvPr/>
          </p:nvSpPr>
          <p:spPr bwMode="gray">
            <a:xfrm>
              <a:off x="3660156" y="2499742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E</a:t>
              </a:r>
              <a:r>
                <a:rPr lang="en-DE" sz="800" b="1" baseline="-25000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1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3D5396B9-3FA5-5ACC-D191-FBC79715E006}"/>
                </a:ext>
              </a:extLst>
            </p:cNvPr>
            <p:cNvSpPr/>
            <p:nvPr/>
          </p:nvSpPr>
          <p:spPr bwMode="gray">
            <a:xfrm>
              <a:off x="3864243" y="2499742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X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E82EDDA6-0BA0-2B3F-FF4D-A96231EEA590}"/>
                </a:ext>
              </a:extLst>
            </p:cNvPr>
            <p:cNvSpPr/>
            <p:nvPr/>
          </p:nvSpPr>
          <p:spPr bwMode="gray">
            <a:xfrm>
              <a:off x="4068330" y="2499742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A</a:t>
              </a: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65D526FC-0472-32B5-BD84-F2817EB9D279}"/>
                </a:ext>
              </a:extLst>
            </p:cNvPr>
            <p:cNvSpPr/>
            <p:nvPr/>
          </p:nvSpPr>
          <p:spPr bwMode="gray">
            <a:xfrm>
              <a:off x="4272417" y="2499742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M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665A59C5-BE0C-B7E3-7806-86147EF00F2A}"/>
                </a:ext>
              </a:extLst>
            </p:cNvPr>
            <p:cNvSpPr/>
            <p:nvPr/>
          </p:nvSpPr>
          <p:spPr bwMode="gray">
            <a:xfrm>
              <a:off x="4476504" y="2499742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P</a:t>
              </a: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B2535925-A541-FC0B-3D48-DA85FC88EC4F}"/>
                </a:ext>
              </a:extLst>
            </p:cNvPr>
            <p:cNvSpPr/>
            <p:nvPr/>
          </p:nvSpPr>
          <p:spPr bwMode="gray">
            <a:xfrm>
              <a:off x="4680591" y="2499742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L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16EA2B6B-F537-BE66-9543-6A6ED195F3BB}"/>
                </a:ext>
              </a:extLst>
            </p:cNvPr>
            <p:cNvSpPr/>
            <p:nvPr/>
          </p:nvSpPr>
          <p:spPr bwMode="gray">
            <a:xfrm>
              <a:off x="4884674" y="2499742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E</a:t>
              </a:r>
              <a:r>
                <a:rPr lang="en-DE" sz="800" b="1" baseline="-25000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2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EE5A8A8C-F028-AA78-D6A0-C7548182FD93}"/>
              </a:ext>
            </a:extLst>
          </p:cNvPr>
          <p:cNvGrpSpPr/>
          <p:nvPr/>
        </p:nvGrpSpPr>
        <p:grpSpPr>
          <a:xfrm>
            <a:off x="2267744" y="2746997"/>
            <a:ext cx="2184882" cy="144016"/>
            <a:chOff x="2843808" y="2651759"/>
            <a:chExt cx="2184882" cy="144016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3D785954-3B74-93EC-DE00-25195CBFFEE1}"/>
                </a:ext>
              </a:extLst>
            </p:cNvPr>
            <p:cNvSpPr/>
            <p:nvPr/>
          </p:nvSpPr>
          <p:spPr bwMode="gray">
            <a:xfrm>
              <a:off x="2843808" y="2651759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O</a:t>
              </a: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0727CD0E-A7E7-4F50-EB69-BAC8084A0E3C}"/>
                </a:ext>
              </a:extLst>
            </p:cNvPr>
            <p:cNvSpPr/>
            <p:nvPr/>
          </p:nvSpPr>
          <p:spPr bwMode="gray">
            <a:xfrm>
              <a:off x="3047895" y="2651759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rgbClr val="C00000"/>
                  </a:solidFill>
                  <a:cs typeface="Courier New" panose="02070309020205020404" pitchFamily="49" charset="0"/>
                </a:rPr>
                <a:t>R</a:t>
              </a: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993719F4-976D-E12C-313A-1CD90B9D9CD5}"/>
                </a:ext>
              </a:extLst>
            </p:cNvPr>
            <p:cNvSpPr/>
            <p:nvPr/>
          </p:nvSpPr>
          <p:spPr bwMode="gray">
            <a:xfrm>
              <a:off x="3251982" y="2651759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S</a:t>
              </a: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F3923D14-B35C-5652-87A5-2122E43156C6}"/>
                </a:ext>
              </a:extLst>
            </p:cNvPr>
            <p:cNvSpPr/>
            <p:nvPr/>
          </p:nvSpPr>
          <p:spPr bwMode="gray">
            <a:xfrm>
              <a:off x="3456069" y="2651759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T</a:t>
              </a: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F845C029-8BAD-1B49-49C4-904702A93763}"/>
                </a:ext>
              </a:extLst>
            </p:cNvPr>
            <p:cNvSpPr/>
            <p:nvPr/>
          </p:nvSpPr>
          <p:spPr bwMode="gray">
            <a:xfrm>
              <a:off x="3660156" y="2651759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E</a:t>
              </a:r>
              <a:r>
                <a:rPr lang="en-DE" sz="800" b="1" baseline="-25000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1</a:t>
              </a: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F40E7F83-711F-B83E-A1E4-71E9C249E31F}"/>
                </a:ext>
              </a:extLst>
            </p:cNvPr>
            <p:cNvSpPr/>
            <p:nvPr/>
          </p:nvSpPr>
          <p:spPr bwMode="gray">
            <a:xfrm>
              <a:off x="3864243" y="2651759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X</a:t>
              </a: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58BEC520-B877-C75C-BF04-4FA4E6120C5A}"/>
                </a:ext>
              </a:extLst>
            </p:cNvPr>
            <p:cNvSpPr/>
            <p:nvPr/>
          </p:nvSpPr>
          <p:spPr bwMode="gray">
            <a:xfrm>
              <a:off x="4068330" y="2651759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A</a:t>
              </a: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72E4707E-896E-414A-9BF6-E9CE40A34438}"/>
                </a:ext>
              </a:extLst>
            </p:cNvPr>
            <p:cNvSpPr/>
            <p:nvPr/>
          </p:nvSpPr>
          <p:spPr bwMode="gray">
            <a:xfrm>
              <a:off x="4272417" y="2651759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M</a:t>
              </a: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2A6E73D3-B3A0-F36B-4A6F-B41DB6E2A8B3}"/>
                </a:ext>
              </a:extLst>
            </p:cNvPr>
            <p:cNvSpPr/>
            <p:nvPr/>
          </p:nvSpPr>
          <p:spPr bwMode="gray">
            <a:xfrm>
              <a:off x="4476504" y="2651759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P</a:t>
              </a: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E75596F5-3393-798F-F472-0C2427088B5C}"/>
                </a:ext>
              </a:extLst>
            </p:cNvPr>
            <p:cNvSpPr/>
            <p:nvPr/>
          </p:nvSpPr>
          <p:spPr bwMode="gray">
            <a:xfrm>
              <a:off x="4680591" y="2651759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L</a:t>
              </a: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C95F9E08-0A69-BD9E-6486-64CA679FFEE0}"/>
                </a:ext>
              </a:extLst>
            </p:cNvPr>
            <p:cNvSpPr/>
            <p:nvPr/>
          </p:nvSpPr>
          <p:spPr bwMode="gray">
            <a:xfrm>
              <a:off x="4884674" y="2651759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E</a:t>
              </a:r>
              <a:r>
                <a:rPr lang="en-DE" sz="800" b="1" baseline="-25000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2</a:t>
              </a: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9F269050-1B45-67B0-3740-355E341755C5}"/>
              </a:ext>
            </a:extLst>
          </p:cNvPr>
          <p:cNvGrpSpPr/>
          <p:nvPr/>
        </p:nvGrpSpPr>
        <p:grpSpPr>
          <a:xfrm>
            <a:off x="2267744" y="2899014"/>
            <a:ext cx="2184882" cy="144016"/>
            <a:chOff x="2843808" y="2803776"/>
            <a:chExt cx="2184882" cy="144016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7EF27533-45E2-8668-8524-ECA5E47E9127}"/>
                </a:ext>
              </a:extLst>
            </p:cNvPr>
            <p:cNvSpPr/>
            <p:nvPr/>
          </p:nvSpPr>
          <p:spPr bwMode="gray">
            <a:xfrm>
              <a:off x="2843808" y="280377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O</a:t>
              </a: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60D82B5F-0444-52DD-60C7-4E6C53107EBD}"/>
                </a:ext>
              </a:extLst>
            </p:cNvPr>
            <p:cNvSpPr/>
            <p:nvPr/>
          </p:nvSpPr>
          <p:spPr bwMode="gray">
            <a:xfrm>
              <a:off x="3047895" y="280377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R</a:t>
              </a: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CC678576-5108-206E-9BEA-1499030C05B9}"/>
                </a:ext>
              </a:extLst>
            </p:cNvPr>
            <p:cNvSpPr/>
            <p:nvPr/>
          </p:nvSpPr>
          <p:spPr bwMode="gray">
            <a:xfrm>
              <a:off x="3251982" y="280377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S</a:t>
              </a: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B9CD94C7-241D-CA0C-9A7B-0B0D8B53BEFC}"/>
                </a:ext>
              </a:extLst>
            </p:cNvPr>
            <p:cNvSpPr/>
            <p:nvPr/>
          </p:nvSpPr>
          <p:spPr bwMode="gray">
            <a:xfrm>
              <a:off x="3456069" y="280377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rgbClr val="C00000"/>
                  </a:solidFill>
                  <a:cs typeface="Courier New" panose="02070309020205020404" pitchFamily="49" charset="0"/>
                </a:rPr>
                <a:t>T</a:t>
              </a: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73F1E3C3-62F5-39D7-5C1F-76D3A5343FA0}"/>
                </a:ext>
              </a:extLst>
            </p:cNvPr>
            <p:cNvSpPr/>
            <p:nvPr/>
          </p:nvSpPr>
          <p:spPr bwMode="gray">
            <a:xfrm>
              <a:off x="3660156" y="280377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E</a:t>
              </a:r>
              <a:r>
                <a:rPr lang="en-DE" sz="800" b="1" baseline="-25000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1</a:t>
              </a: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048ECCB9-9345-6E27-AC18-369DDE5DA893}"/>
                </a:ext>
              </a:extLst>
            </p:cNvPr>
            <p:cNvSpPr/>
            <p:nvPr/>
          </p:nvSpPr>
          <p:spPr bwMode="gray">
            <a:xfrm>
              <a:off x="3864243" y="280377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X</a:t>
              </a: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2AEACF91-234B-A89C-F741-864361322821}"/>
                </a:ext>
              </a:extLst>
            </p:cNvPr>
            <p:cNvSpPr/>
            <p:nvPr/>
          </p:nvSpPr>
          <p:spPr bwMode="gray">
            <a:xfrm>
              <a:off x="4068330" y="280377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A</a:t>
              </a:r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7504D801-9BE4-F9B1-59E2-751FE9CBA4D0}"/>
                </a:ext>
              </a:extLst>
            </p:cNvPr>
            <p:cNvSpPr/>
            <p:nvPr/>
          </p:nvSpPr>
          <p:spPr bwMode="gray">
            <a:xfrm>
              <a:off x="4272417" y="280377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M</a:t>
              </a:r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842684AF-2548-144F-D071-11F43BC1D317}"/>
                </a:ext>
              </a:extLst>
            </p:cNvPr>
            <p:cNvSpPr/>
            <p:nvPr/>
          </p:nvSpPr>
          <p:spPr bwMode="gray">
            <a:xfrm>
              <a:off x="4476504" y="280377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P</a:t>
              </a:r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B1207A98-5493-E521-A3FB-05446E8D25AB}"/>
                </a:ext>
              </a:extLst>
            </p:cNvPr>
            <p:cNvSpPr/>
            <p:nvPr/>
          </p:nvSpPr>
          <p:spPr bwMode="gray">
            <a:xfrm>
              <a:off x="4680591" y="280377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L</a:t>
              </a:r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9F075308-85B5-1876-272E-E4A632775A26}"/>
                </a:ext>
              </a:extLst>
            </p:cNvPr>
            <p:cNvSpPr/>
            <p:nvPr/>
          </p:nvSpPr>
          <p:spPr bwMode="gray">
            <a:xfrm>
              <a:off x="4884674" y="280377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E</a:t>
              </a:r>
              <a:r>
                <a:rPr lang="en-DE" sz="800" b="1" baseline="-25000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2</a:t>
              </a: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29EB442A-8DA1-E7AD-D096-82451A142E36}"/>
              </a:ext>
            </a:extLst>
          </p:cNvPr>
          <p:cNvGrpSpPr/>
          <p:nvPr/>
        </p:nvGrpSpPr>
        <p:grpSpPr>
          <a:xfrm>
            <a:off x="2267744" y="3051031"/>
            <a:ext cx="2184882" cy="144016"/>
            <a:chOff x="2843808" y="2955793"/>
            <a:chExt cx="2184882" cy="144016"/>
          </a:xfrm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09F66877-5F2C-2C3B-91BD-700BB32C9D35}"/>
                </a:ext>
              </a:extLst>
            </p:cNvPr>
            <p:cNvSpPr/>
            <p:nvPr/>
          </p:nvSpPr>
          <p:spPr bwMode="gray">
            <a:xfrm>
              <a:off x="2843808" y="2955793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rgbClr val="C00000"/>
                  </a:solidFill>
                  <a:cs typeface="Courier New" panose="02070309020205020404" pitchFamily="49" charset="0"/>
                </a:rPr>
                <a:t>E</a:t>
              </a:r>
              <a:r>
                <a:rPr lang="en-DE" sz="800" b="1" baseline="-25000" dirty="0">
                  <a:solidFill>
                    <a:srgbClr val="C00000"/>
                  </a:solidFill>
                  <a:cs typeface="Courier New" panose="02070309020205020404" pitchFamily="49" charset="0"/>
                </a:rPr>
                <a:t>1</a:t>
              </a:r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D87733F9-C677-50BD-B6E6-7EA5E85391A2}"/>
                </a:ext>
              </a:extLst>
            </p:cNvPr>
            <p:cNvSpPr/>
            <p:nvPr/>
          </p:nvSpPr>
          <p:spPr bwMode="gray">
            <a:xfrm>
              <a:off x="3047895" y="2955793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O</a:t>
              </a:r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7FD07244-73FD-9A1D-5714-9F72ACE0B0F9}"/>
                </a:ext>
              </a:extLst>
            </p:cNvPr>
            <p:cNvSpPr/>
            <p:nvPr/>
          </p:nvSpPr>
          <p:spPr bwMode="gray">
            <a:xfrm>
              <a:off x="3251982" y="2955793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R</a:t>
              </a:r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4AFFADBE-0EB2-901E-33F5-D05C91EF2729}"/>
                </a:ext>
              </a:extLst>
            </p:cNvPr>
            <p:cNvSpPr/>
            <p:nvPr/>
          </p:nvSpPr>
          <p:spPr bwMode="gray">
            <a:xfrm>
              <a:off x="3456069" y="2955793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S</a:t>
              </a:r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2060BA03-17F3-6864-40DC-59B6245B3476}"/>
                </a:ext>
              </a:extLst>
            </p:cNvPr>
            <p:cNvSpPr/>
            <p:nvPr/>
          </p:nvSpPr>
          <p:spPr bwMode="gray">
            <a:xfrm>
              <a:off x="3660156" y="2955793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T</a:t>
              </a:r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940D02D7-40FB-A430-9A31-0CD2B8C5DB62}"/>
                </a:ext>
              </a:extLst>
            </p:cNvPr>
            <p:cNvSpPr/>
            <p:nvPr/>
          </p:nvSpPr>
          <p:spPr bwMode="gray">
            <a:xfrm>
              <a:off x="3864243" y="2955793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X</a:t>
              </a:r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DA52B891-BA56-4E5C-4D1D-E84CB5C9D6E4}"/>
                </a:ext>
              </a:extLst>
            </p:cNvPr>
            <p:cNvSpPr/>
            <p:nvPr/>
          </p:nvSpPr>
          <p:spPr bwMode="gray">
            <a:xfrm>
              <a:off x="4068330" y="2955793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A</a:t>
              </a:r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C9E7B658-0E4D-C8DB-923A-DDD825036CBD}"/>
                </a:ext>
              </a:extLst>
            </p:cNvPr>
            <p:cNvSpPr/>
            <p:nvPr/>
          </p:nvSpPr>
          <p:spPr bwMode="gray">
            <a:xfrm>
              <a:off x="4272417" y="2955793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M</a:t>
              </a:r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14FDCD2F-3BD0-5ACA-4049-7C69A1CDEB69}"/>
                </a:ext>
              </a:extLst>
            </p:cNvPr>
            <p:cNvSpPr/>
            <p:nvPr/>
          </p:nvSpPr>
          <p:spPr bwMode="gray">
            <a:xfrm>
              <a:off x="4476504" y="2955793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P</a:t>
              </a:r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8E43AEB7-F1F3-BD28-570C-E17D18C050F4}"/>
                </a:ext>
              </a:extLst>
            </p:cNvPr>
            <p:cNvSpPr/>
            <p:nvPr/>
          </p:nvSpPr>
          <p:spPr bwMode="gray">
            <a:xfrm>
              <a:off x="4680591" y="2955793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L</a:t>
              </a:r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FFDC8E0F-C891-CD3C-1C37-0FD023E3753F}"/>
                </a:ext>
              </a:extLst>
            </p:cNvPr>
            <p:cNvSpPr/>
            <p:nvPr/>
          </p:nvSpPr>
          <p:spPr bwMode="gray">
            <a:xfrm>
              <a:off x="4884674" y="2955793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E</a:t>
              </a:r>
              <a:r>
                <a:rPr lang="en-DE" sz="800" b="1" baseline="-25000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2</a:t>
              </a:r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117D81A8-1637-AD1B-141E-BEF82C350B9C}"/>
              </a:ext>
            </a:extLst>
          </p:cNvPr>
          <p:cNvGrpSpPr/>
          <p:nvPr/>
        </p:nvGrpSpPr>
        <p:grpSpPr>
          <a:xfrm>
            <a:off x="2267744" y="3203048"/>
            <a:ext cx="2184882" cy="144016"/>
            <a:chOff x="2843808" y="3107810"/>
            <a:chExt cx="2184882" cy="144016"/>
          </a:xfrm>
        </p:grpSpPr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5AFB2062-5A01-3779-EA6D-EFA3B2C8CE05}"/>
                </a:ext>
              </a:extLst>
            </p:cNvPr>
            <p:cNvSpPr/>
            <p:nvPr/>
          </p:nvSpPr>
          <p:spPr bwMode="gray">
            <a:xfrm>
              <a:off x="2843808" y="3107810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E</a:t>
              </a:r>
              <a:r>
                <a:rPr lang="en-DE" sz="800" b="1" baseline="-25000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1</a:t>
              </a:r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E2F20341-A312-1AF2-16C8-B46EAEA26488}"/>
                </a:ext>
              </a:extLst>
            </p:cNvPr>
            <p:cNvSpPr/>
            <p:nvPr/>
          </p:nvSpPr>
          <p:spPr bwMode="gray">
            <a:xfrm>
              <a:off x="3047895" y="3107810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O</a:t>
              </a: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F966E8BC-225A-1EF6-19F0-60E59E09E602}"/>
                </a:ext>
              </a:extLst>
            </p:cNvPr>
            <p:cNvSpPr/>
            <p:nvPr/>
          </p:nvSpPr>
          <p:spPr bwMode="gray">
            <a:xfrm>
              <a:off x="3251982" y="3107810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R</a:t>
              </a:r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FC8B7E8E-0372-DDBF-25EC-C49BFD482EEC}"/>
                </a:ext>
              </a:extLst>
            </p:cNvPr>
            <p:cNvSpPr/>
            <p:nvPr/>
          </p:nvSpPr>
          <p:spPr bwMode="gray">
            <a:xfrm>
              <a:off x="3456069" y="3107810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S</a:t>
              </a:r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4CC3DD05-E4B7-D06A-B82D-A5C19E02A15B}"/>
                </a:ext>
              </a:extLst>
            </p:cNvPr>
            <p:cNvSpPr/>
            <p:nvPr/>
          </p:nvSpPr>
          <p:spPr bwMode="gray">
            <a:xfrm>
              <a:off x="3660156" y="3107810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T</a:t>
              </a:r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5AAF05EC-DDA7-B99C-5FC7-284084B7D2B5}"/>
                </a:ext>
              </a:extLst>
            </p:cNvPr>
            <p:cNvSpPr/>
            <p:nvPr/>
          </p:nvSpPr>
          <p:spPr bwMode="gray">
            <a:xfrm>
              <a:off x="3864243" y="3107810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rgbClr val="C00000"/>
                  </a:solidFill>
                  <a:cs typeface="Courier New" panose="02070309020205020404" pitchFamily="49" charset="0"/>
                </a:rPr>
                <a:t>X</a:t>
              </a:r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AAC8EAF3-ADF5-6AE4-037A-D53D6A3CD203}"/>
                </a:ext>
              </a:extLst>
            </p:cNvPr>
            <p:cNvSpPr/>
            <p:nvPr/>
          </p:nvSpPr>
          <p:spPr bwMode="gray">
            <a:xfrm>
              <a:off x="4068330" y="3107810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A</a:t>
              </a:r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656238F1-F081-A82E-ED09-E1F3BE43E849}"/>
                </a:ext>
              </a:extLst>
            </p:cNvPr>
            <p:cNvSpPr/>
            <p:nvPr/>
          </p:nvSpPr>
          <p:spPr bwMode="gray">
            <a:xfrm>
              <a:off x="4272417" y="3107810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M</a:t>
              </a:r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8B86DAC2-3656-8BDA-25AA-E7F3C343F95A}"/>
                </a:ext>
              </a:extLst>
            </p:cNvPr>
            <p:cNvSpPr/>
            <p:nvPr/>
          </p:nvSpPr>
          <p:spPr bwMode="gray">
            <a:xfrm>
              <a:off x="4476504" y="3107810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P</a:t>
              </a:r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0F9EE92D-AC34-E352-65F8-D635BD40875E}"/>
                </a:ext>
              </a:extLst>
            </p:cNvPr>
            <p:cNvSpPr/>
            <p:nvPr/>
          </p:nvSpPr>
          <p:spPr bwMode="gray">
            <a:xfrm>
              <a:off x="4680591" y="3107810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L</a:t>
              </a:r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C2F02ED5-BEF7-17C0-C6FE-CD944347C90B}"/>
                </a:ext>
              </a:extLst>
            </p:cNvPr>
            <p:cNvSpPr/>
            <p:nvPr/>
          </p:nvSpPr>
          <p:spPr bwMode="gray">
            <a:xfrm>
              <a:off x="4884674" y="3107810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E</a:t>
              </a:r>
              <a:r>
                <a:rPr lang="en-DE" sz="800" b="1" baseline="-25000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2</a:t>
              </a:r>
            </a:p>
          </p:txBody>
        </p: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1DE07B18-0383-3173-C19A-9A2AA66A8073}"/>
              </a:ext>
            </a:extLst>
          </p:cNvPr>
          <p:cNvGrpSpPr/>
          <p:nvPr/>
        </p:nvGrpSpPr>
        <p:grpSpPr>
          <a:xfrm>
            <a:off x="2267744" y="3355065"/>
            <a:ext cx="2184882" cy="144016"/>
            <a:chOff x="2843808" y="3259827"/>
            <a:chExt cx="2184882" cy="144016"/>
          </a:xfrm>
        </p:grpSpPr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4DB64CA8-BD2F-AE36-AC13-29DB897F0A11}"/>
                </a:ext>
              </a:extLst>
            </p:cNvPr>
            <p:cNvSpPr/>
            <p:nvPr/>
          </p:nvSpPr>
          <p:spPr bwMode="gray">
            <a:xfrm>
              <a:off x="2843808" y="3259827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rgbClr val="C00000"/>
                  </a:solidFill>
                  <a:cs typeface="Courier New" panose="02070309020205020404" pitchFamily="49" charset="0"/>
                </a:rPr>
                <a:t>A</a:t>
              </a:r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3897EEFB-D466-5042-32D4-2657B930D5A1}"/>
                </a:ext>
              </a:extLst>
            </p:cNvPr>
            <p:cNvSpPr/>
            <p:nvPr/>
          </p:nvSpPr>
          <p:spPr bwMode="gray">
            <a:xfrm>
              <a:off x="3047895" y="3259827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E</a:t>
              </a:r>
              <a:r>
                <a:rPr lang="en-DE" sz="800" b="1" baseline="-25000" dirty="0">
                  <a:solidFill>
                    <a:schemeClr val="tx1"/>
                  </a:solidFill>
                  <a:cs typeface="Courier New" panose="02070309020205020404" pitchFamily="49" charset="0"/>
                </a:rPr>
                <a:t>1</a:t>
              </a:r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E3E36A70-3E10-D6D3-94CB-6109BC58F98F}"/>
                </a:ext>
              </a:extLst>
            </p:cNvPr>
            <p:cNvSpPr/>
            <p:nvPr/>
          </p:nvSpPr>
          <p:spPr bwMode="gray">
            <a:xfrm>
              <a:off x="3251982" y="3259827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O</a:t>
              </a:r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C6A40CA0-411F-69A8-9A7C-A5EF0B875CC7}"/>
                </a:ext>
              </a:extLst>
            </p:cNvPr>
            <p:cNvSpPr/>
            <p:nvPr/>
          </p:nvSpPr>
          <p:spPr bwMode="gray">
            <a:xfrm>
              <a:off x="3456069" y="3259827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R</a:t>
              </a:r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12DEBC28-CD8C-2A7B-54E9-C83B2B47B828}"/>
                </a:ext>
              </a:extLst>
            </p:cNvPr>
            <p:cNvSpPr/>
            <p:nvPr/>
          </p:nvSpPr>
          <p:spPr bwMode="gray">
            <a:xfrm>
              <a:off x="3660156" y="3259827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S</a:t>
              </a:r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66051249-E680-B4BF-F9D3-5A562E5F3F64}"/>
                </a:ext>
              </a:extLst>
            </p:cNvPr>
            <p:cNvSpPr/>
            <p:nvPr/>
          </p:nvSpPr>
          <p:spPr bwMode="gray">
            <a:xfrm>
              <a:off x="3864243" y="3259827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T</a:t>
              </a:r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42D46AA8-EF5C-F190-D29D-77404643F8A6}"/>
                </a:ext>
              </a:extLst>
            </p:cNvPr>
            <p:cNvSpPr/>
            <p:nvPr/>
          </p:nvSpPr>
          <p:spPr bwMode="gray">
            <a:xfrm>
              <a:off x="4068330" y="3259827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X</a:t>
              </a:r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11C2EC41-0125-17D5-F1BA-F2F81B6FE050}"/>
                </a:ext>
              </a:extLst>
            </p:cNvPr>
            <p:cNvSpPr/>
            <p:nvPr/>
          </p:nvSpPr>
          <p:spPr bwMode="gray">
            <a:xfrm>
              <a:off x="4272417" y="3259827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M</a:t>
              </a:r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AD89050B-3D1E-8DAA-8BDF-17C0880ED659}"/>
                </a:ext>
              </a:extLst>
            </p:cNvPr>
            <p:cNvSpPr/>
            <p:nvPr/>
          </p:nvSpPr>
          <p:spPr bwMode="gray">
            <a:xfrm>
              <a:off x="4476504" y="3259827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P</a:t>
              </a:r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29DC904E-5B56-97CE-46A9-CF7D548D1EBB}"/>
                </a:ext>
              </a:extLst>
            </p:cNvPr>
            <p:cNvSpPr/>
            <p:nvPr/>
          </p:nvSpPr>
          <p:spPr bwMode="gray">
            <a:xfrm>
              <a:off x="4680591" y="3259827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L</a:t>
              </a:r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A2291168-5B08-3444-BDCA-39E5E6597404}"/>
                </a:ext>
              </a:extLst>
            </p:cNvPr>
            <p:cNvSpPr/>
            <p:nvPr/>
          </p:nvSpPr>
          <p:spPr bwMode="gray">
            <a:xfrm>
              <a:off x="4884674" y="3259827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E</a:t>
              </a:r>
              <a:r>
                <a:rPr lang="en-DE" sz="800" b="1" baseline="-25000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2</a:t>
              </a:r>
            </a:p>
          </p:txBody>
        </p:sp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04892CA7-9603-91FF-6903-A1CDCBE73612}"/>
              </a:ext>
            </a:extLst>
          </p:cNvPr>
          <p:cNvGrpSpPr/>
          <p:nvPr/>
        </p:nvGrpSpPr>
        <p:grpSpPr>
          <a:xfrm>
            <a:off x="2267744" y="3507082"/>
            <a:ext cx="2184882" cy="144016"/>
            <a:chOff x="2843808" y="3411844"/>
            <a:chExt cx="2184882" cy="144016"/>
          </a:xfrm>
        </p:grpSpPr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0DC24133-1EDB-8514-E84A-ABE8FD8C50D0}"/>
                </a:ext>
              </a:extLst>
            </p:cNvPr>
            <p:cNvSpPr/>
            <p:nvPr/>
          </p:nvSpPr>
          <p:spPr bwMode="gray">
            <a:xfrm>
              <a:off x="2843808" y="3411844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A</a:t>
              </a:r>
            </a:p>
          </p:txBody>
        </p: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07DA70CF-DA3E-6DBF-AAC0-646F3F321831}"/>
                </a:ext>
              </a:extLst>
            </p:cNvPr>
            <p:cNvSpPr/>
            <p:nvPr/>
          </p:nvSpPr>
          <p:spPr bwMode="gray">
            <a:xfrm>
              <a:off x="3047895" y="3411844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E</a:t>
              </a:r>
              <a:r>
                <a:rPr lang="en-DE" sz="800" b="1" baseline="-25000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1</a:t>
              </a:r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2A95DAEE-C380-8A17-8D51-FD9E108E41E8}"/>
                </a:ext>
              </a:extLst>
            </p:cNvPr>
            <p:cNvSpPr/>
            <p:nvPr/>
          </p:nvSpPr>
          <p:spPr bwMode="gray">
            <a:xfrm>
              <a:off x="3251982" y="3411844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rgbClr val="C00000"/>
                  </a:solidFill>
                  <a:cs typeface="Courier New" panose="02070309020205020404" pitchFamily="49" charset="0"/>
                </a:rPr>
                <a:t>M</a:t>
              </a:r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2FA4AC20-E8F4-6877-858D-F80B28D3350B}"/>
                </a:ext>
              </a:extLst>
            </p:cNvPr>
            <p:cNvSpPr/>
            <p:nvPr/>
          </p:nvSpPr>
          <p:spPr bwMode="gray">
            <a:xfrm>
              <a:off x="3456069" y="3411844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O</a:t>
              </a:r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EFB6A986-ADC8-EFC7-291A-FD6BFF5E3585}"/>
                </a:ext>
              </a:extLst>
            </p:cNvPr>
            <p:cNvSpPr/>
            <p:nvPr/>
          </p:nvSpPr>
          <p:spPr bwMode="gray">
            <a:xfrm>
              <a:off x="3660156" y="3411844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R</a:t>
              </a:r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1DECA823-E03E-E76D-C385-811EEEA426F1}"/>
                </a:ext>
              </a:extLst>
            </p:cNvPr>
            <p:cNvSpPr/>
            <p:nvPr/>
          </p:nvSpPr>
          <p:spPr bwMode="gray">
            <a:xfrm>
              <a:off x="3864243" y="3411844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S</a:t>
              </a:r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E516E350-4134-3ACC-03EA-764C98645699}"/>
                </a:ext>
              </a:extLst>
            </p:cNvPr>
            <p:cNvSpPr/>
            <p:nvPr/>
          </p:nvSpPr>
          <p:spPr bwMode="gray">
            <a:xfrm>
              <a:off x="4068330" y="3411844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T</a:t>
              </a:r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B5880A66-B7DF-7705-C941-5CBD2288E545}"/>
                </a:ext>
              </a:extLst>
            </p:cNvPr>
            <p:cNvSpPr/>
            <p:nvPr/>
          </p:nvSpPr>
          <p:spPr bwMode="gray">
            <a:xfrm>
              <a:off x="4272417" y="3411844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X</a:t>
              </a:r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5A3CFA22-2EF0-591A-26B2-BBD8F22D3D9C}"/>
                </a:ext>
              </a:extLst>
            </p:cNvPr>
            <p:cNvSpPr/>
            <p:nvPr/>
          </p:nvSpPr>
          <p:spPr bwMode="gray">
            <a:xfrm>
              <a:off x="4476504" y="3411844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P</a:t>
              </a:r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EDD3DDA6-FC86-FDE5-9C75-0568870428B4}"/>
                </a:ext>
              </a:extLst>
            </p:cNvPr>
            <p:cNvSpPr/>
            <p:nvPr/>
          </p:nvSpPr>
          <p:spPr bwMode="gray">
            <a:xfrm>
              <a:off x="4680591" y="3411844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L</a:t>
              </a:r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785DBF4B-8A83-D18D-086E-7B9BDF1675BC}"/>
                </a:ext>
              </a:extLst>
            </p:cNvPr>
            <p:cNvSpPr/>
            <p:nvPr/>
          </p:nvSpPr>
          <p:spPr bwMode="gray">
            <a:xfrm>
              <a:off x="4884674" y="3411844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E</a:t>
              </a:r>
              <a:r>
                <a:rPr lang="en-DE" sz="800" b="1" baseline="-25000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2</a:t>
              </a:r>
            </a:p>
          </p:txBody>
        </p:sp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BD1F3A66-5AA9-DD5D-44EE-BC50D72CA0E7}"/>
              </a:ext>
            </a:extLst>
          </p:cNvPr>
          <p:cNvGrpSpPr/>
          <p:nvPr/>
        </p:nvGrpSpPr>
        <p:grpSpPr>
          <a:xfrm>
            <a:off x="2267744" y="3659099"/>
            <a:ext cx="2184882" cy="144016"/>
            <a:chOff x="2843808" y="3563861"/>
            <a:chExt cx="2184882" cy="144016"/>
          </a:xfrm>
        </p:grpSpPr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EE7EB156-3AF2-1AB2-9EC1-8DD10BB929CE}"/>
                </a:ext>
              </a:extLst>
            </p:cNvPr>
            <p:cNvSpPr/>
            <p:nvPr/>
          </p:nvSpPr>
          <p:spPr bwMode="gray">
            <a:xfrm>
              <a:off x="2843808" y="3563861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A</a:t>
              </a:r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F380F2A0-DD74-2376-132D-24B2D1B3A00F}"/>
                </a:ext>
              </a:extLst>
            </p:cNvPr>
            <p:cNvSpPr/>
            <p:nvPr/>
          </p:nvSpPr>
          <p:spPr bwMode="gray">
            <a:xfrm>
              <a:off x="3047895" y="3563861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E</a:t>
              </a:r>
              <a:r>
                <a:rPr lang="en-DE" sz="800" b="1" baseline="-25000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1</a:t>
              </a:r>
            </a:p>
          </p:txBody>
        </p: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54C7D5D4-EED7-2B47-F0B7-95B712BD4CB1}"/>
                </a:ext>
              </a:extLst>
            </p:cNvPr>
            <p:cNvSpPr/>
            <p:nvPr/>
          </p:nvSpPr>
          <p:spPr bwMode="gray">
            <a:xfrm>
              <a:off x="3251982" y="3563861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M</a:t>
              </a:r>
            </a:p>
          </p:txBody>
        </p:sp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5920ECA2-158B-E1AB-A2DC-AEEF97F146AC}"/>
                </a:ext>
              </a:extLst>
            </p:cNvPr>
            <p:cNvSpPr/>
            <p:nvPr/>
          </p:nvSpPr>
          <p:spPr bwMode="gray">
            <a:xfrm>
              <a:off x="3456069" y="3563861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O</a:t>
              </a:r>
            </a:p>
          </p:txBody>
        </p:sp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BB6BFCA4-590A-0A39-CE69-BF2DAA977D7A}"/>
                </a:ext>
              </a:extLst>
            </p:cNvPr>
            <p:cNvSpPr/>
            <p:nvPr/>
          </p:nvSpPr>
          <p:spPr bwMode="gray">
            <a:xfrm>
              <a:off x="3660156" y="3563861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rgbClr val="C00000"/>
                  </a:solidFill>
                  <a:cs typeface="Courier New" panose="02070309020205020404" pitchFamily="49" charset="0"/>
                </a:rPr>
                <a:t>P</a:t>
              </a:r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0D08ACA6-A877-51D1-6B43-EEB348512793}"/>
                </a:ext>
              </a:extLst>
            </p:cNvPr>
            <p:cNvSpPr/>
            <p:nvPr/>
          </p:nvSpPr>
          <p:spPr bwMode="gray">
            <a:xfrm>
              <a:off x="3864243" y="3563861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R</a:t>
              </a:r>
            </a:p>
          </p:txBody>
        </p: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7AFA2488-2F41-FF83-64BA-19E0DE5FF9BE}"/>
                </a:ext>
              </a:extLst>
            </p:cNvPr>
            <p:cNvSpPr/>
            <p:nvPr/>
          </p:nvSpPr>
          <p:spPr bwMode="gray">
            <a:xfrm>
              <a:off x="4068330" y="3563861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S</a:t>
              </a:r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A1FB9BA0-E98B-8754-F52E-6615D36E565B}"/>
                </a:ext>
              </a:extLst>
            </p:cNvPr>
            <p:cNvSpPr/>
            <p:nvPr/>
          </p:nvSpPr>
          <p:spPr bwMode="gray">
            <a:xfrm>
              <a:off x="4272417" y="3563861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T</a:t>
              </a:r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D2FCC477-EC57-E9F8-C3E9-B58DAC29D637}"/>
                </a:ext>
              </a:extLst>
            </p:cNvPr>
            <p:cNvSpPr/>
            <p:nvPr/>
          </p:nvSpPr>
          <p:spPr bwMode="gray">
            <a:xfrm>
              <a:off x="4476504" y="3563861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X</a:t>
              </a:r>
            </a:p>
          </p:txBody>
        </p: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79D46C10-076A-5877-8725-AA87A7150ED4}"/>
                </a:ext>
              </a:extLst>
            </p:cNvPr>
            <p:cNvSpPr/>
            <p:nvPr/>
          </p:nvSpPr>
          <p:spPr bwMode="gray">
            <a:xfrm>
              <a:off x="4680591" y="3563861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L</a:t>
              </a:r>
            </a:p>
          </p:txBody>
        </p:sp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6D5265B6-9E2E-055F-F403-28C17F68A8B6}"/>
                </a:ext>
              </a:extLst>
            </p:cNvPr>
            <p:cNvSpPr/>
            <p:nvPr/>
          </p:nvSpPr>
          <p:spPr bwMode="gray">
            <a:xfrm>
              <a:off x="4884674" y="3563861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E</a:t>
              </a:r>
              <a:r>
                <a:rPr lang="en-DE" sz="800" b="1" baseline="-25000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2</a:t>
              </a:r>
            </a:p>
          </p:txBody>
        </p:sp>
      </p:grp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3717466C-A16F-3B63-8F64-E8B108CDD78A}"/>
              </a:ext>
            </a:extLst>
          </p:cNvPr>
          <p:cNvGrpSpPr/>
          <p:nvPr/>
        </p:nvGrpSpPr>
        <p:grpSpPr>
          <a:xfrm>
            <a:off x="2267744" y="3811116"/>
            <a:ext cx="2184882" cy="144016"/>
            <a:chOff x="2843808" y="3715878"/>
            <a:chExt cx="2184882" cy="144016"/>
          </a:xfrm>
        </p:grpSpPr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0558881C-BFFE-2C2F-79DA-01306BC8001F}"/>
                </a:ext>
              </a:extLst>
            </p:cNvPr>
            <p:cNvSpPr/>
            <p:nvPr/>
          </p:nvSpPr>
          <p:spPr bwMode="gray">
            <a:xfrm>
              <a:off x="2843808" y="3715878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A</a:t>
              </a:r>
            </a:p>
          </p:txBody>
        </p: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72AD7400-08B4-368D-4F01-0AFDBCA4A4F5}"/>
                </a:ext>
              </a:extLst>
            </p:cNvPr>
            <p:cNvSpPr/>
            <p:nvPr/>
          </p:nvSpPr>
          <p:spPr bwMode="gray">
            <a:xfrm>
              <a:off x="3047895" y="3715878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E</a:t>
              </a:r>
              <a:r>
                <a:rPr lang="en-DE" sz="800" b="1" baseline="-25000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1</a:t>
              </a:r>
            </a:p>
          </p:txBody>
        </p: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D411539E-7FEB-51A9-3F5E-28CE562C7711}"/>
                </a:ext>
              </a:extLst>
            </p:cNvPr>
            <p:cNvSpPr/>
            <p:nvPr/>
          </p:nvSpPr>
          <p:spPr bwMode="gray">
            <a:xfrm>
              <a:off x="3251982" y="3715878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rgbClr val="C00000"/>
                  </a:solidFill>
                  <a:cs typeface="Courier New" panose="02070309020205020404" pitchFamily="49" charset="0"/>
                </a:rPr>
                <a:t>L</a:t>
              </a:r>
            </a:p>
          </p:txBody>
        </p:sp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04BC7812-052C-6ABA-6D85-208711C4464B}"/>
                </a:ext>
              </a:extLst>
            </p:cNvPr>
            <p:cNvSpPr/>
            <p:nvPr/>
          </p:nvSpPr>
          <p:spPr bwMode="gray">
            <a:xfrm>
              <a:off x="3456069" y="3715878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M</a:t>
              </a:r>
            </a:p>
          </p:txBody>
        </p:sp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B5EA7A0A-FF30-419D-51AC-08361A9C215A}"/>
                </a:ext>
              </a:extLst>
            </p:cNvPr>
            <p:cNvSpPr/>
            <p:nvPr/>
          </p:nvSpPr>
          <p:spPr bwMode="gray">
            <a:xfrm>
              <a:off x="3660156" y="3715878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O</a:t>
              </a:r>
            </a:p>
          </p:txBody>
        </p:sp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DF0FED03-98F4-2B4C-1A13-118701B0196F}"/>
                </a:ext>
              </a:extLst>
            </p:cNvPr>
            <p:cNvSpPr/>
            <p:nvPr/>
          </p:nvSpPr>
          <p:spPr bwMode="gray">
            <a:xfrm>
              <a:off x="3864243" y="3715878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P</a:t>
              </a:r>
            </a:p>
          </p:txBody>
        </p:sp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9D698804-6251-5751-99F9-1E3429CF713C}"/>
                </a:ext>
              </a:extLst>
            </p:cNvPr>
            <p:cNvSpPr/>
            <p:nvPr/>
          </p:nvSpPr>
          <p:spPr bwMode="gray">
            <a:xfrm>
              <a:off x="4068330" y="3715878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R</a:t>
              </a:r>
            </a:p>
          </p:txBody>
        </p:sp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262FAF93-462E-A5F6-C97A-C4E7E302C386}"/>
                </a:ext>
              </a:extLst>
            </p:cNvPr>
            <p:cNvSpPr/>
            <p:nvPr/>
          </p:nvSpPr>
          <p:spPr bwMode="gray">
            <a:xfrm>
              <a:off x="4272417" y="3715878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S</a:t>
              </a:r>
            </a:p>
          </p:txBody>
        </p:sp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E0AAF964-F921-9D72-F07E-19518A5B86AC}"/>
                </a:ext>
              </a:extLst>
            </p:cNvPr>
            <p:cNvSpPr/>
            <p:nvPr/>
          </p:nvSpPr>
          <p:spPr bwMode="gray">
            <a:xfrm>
              <a:off x="4476504" y="3715878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T</a:t>
              </a:r>
            </a:p>
          </p:txBody>
        </p:sp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4FD94D56-66B3-4AAE-7EB7-5422A18F56D2}"/>
                </a:ext>
              </a:extLst>
            </p:cNvPr>
            <p:cNvSpPr/>
            <p:nvPr/>
          </p:nvSpPr>
          <p:spPr bwMode="gray">
            <a:xfrm>
              <a:off x="4680591" y="3715878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X</a:t>
              </a:r>
            </a:p>
          </p:txBody>
        </p:sp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F3663714-BB3F-FD9A-2EB2-BFDE9625DD72}"/>
                </a:ext>
              </a:extLst>
            </p:cNvPr>
            <p:cNvSpPr/>
            <p:nvPr/>
          </p:nvSpPr>
          <p:spPr bwMode="gray">
            <a:xfrm>
              <a:off x="4884674" y="3715878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E</a:t>
              </a:r>
              <a:r>
                <a:rPr lang="en-DE" sz="800" b="1" baseline="-25000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2</a:t>
              </a:r>
            </a:p>
          </p:txBody>
        </p:sp>
      </p:grp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E1D4503D-EB1B-7F0A-3C26-158270E362C0}"/>
              </a:ext>
            </a:extLst>
          </p:cNvPr>
          <p:cNvGrpSpPr/>
          <p:nvPr/>
        </p:nvGrpSpPr>
        <p:grpSpPr>
          <a:xfrm>
            <a:off x="2267744" y="3963132"/>
            <a:ext cx="2184882" cy="144016"/>
            <a:chOff x="2843808" y="3867894"/>
            <a:chExt cx="2184882" cy="144016"/>
          </a:xfrm>
        </p:grpSpPr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B4F40129-2916-0A98-B068-AC89759016E3}"/>
                </a:ext>
              </a:extLst>
            </p:cNvPr>
            <p:cNvSpPr/>
            <p:nvPr/>
          </p:nvSpPr>
          <p:spPr bwMode="gray">
            <a:xfrm>
              <a:off x="2843808" y="3867894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A</a:t>
              </a:r>
            </a:p>
          </p:txBody>
        </p:sp>
        <p:sp>
          <p:nvSpPr>
            <p:cNvPr id="162" name="Rectangle 161">
              <a:extLst>
                <a:ext uri="{FF2B5EF4-FFF2-40B4-BE49-F238E27FC236}">
                  <a16:creationId xmlns:a16="http://schemas.microsoft.com/office/drawing/2014/main" id="{FFDC14E8-80D8-6DE1-84D4-598B73028AED}"/>
                </a:ext>
              </a:extLst>
            </p:cNvPr>
            <p:cNvSpPr/>
            <p:nvPr/>
          </p:nvSpPr>
          <p:spPr bwMode="gray">
            <a:xfrm>
              <a:off x="3047895" y="3867894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E</a:t>
              </a:r>
              <a:r>
                <a:rPr lang="en-DE" sz="800" b="1" baseline="-25000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1</a:t>
              </a:r>
            </a:p>
          </p:txBody>
        </p:sp>
        <p:sp>
          <p:nvSpPr>
            <p:cNvPr id="163" name="Rectangle 162">
              <a:extLst>
                <a:ext uri="{FF2B5EF4-FFF2-40B4-BE49-F238E27FC236}">
                  <a16:creationId xmlns:a16="http://schemas.microsoft.com/office/drawing/2014/main" id="{47161E41-DAEA-E05B-946C-DC19D895A9CA}"/>
                </a:ext>
              </a:extLst>
            </p:cNvPr>
            <p:cNvSpPr/>
            <p:nvPr/>
          </p:nvSpPr>
          <p:spPr bwMode="gray">
            <a:xfrm>
              <a:off x="3251982" y="3867894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rgbClr val="C00000"/>
                  </a:solidFill>
                  <a:cs typeface="Courier New" panose="02070309020205020404" pitchFamily="49" charset="0"/>
                </a:rPr>
                <a:t>E</a:t>
              </a:r>
              <a:r>
                <a:rPr lang="en-DE" sz="800" b="1" baseline="-25000" dirty="0">
                  <a:solidFill>
                    <a:srgbClr val="C00000"/>
                  </a:solidFill>
                  <a:cs typeface="Courier New" panose="02070309020205020404" pitchFamily="49" charset="0"/>
                </a:rPr>
                <a:t>2</a:t>
              </a:r>
            </a:p>
          </p:txBody>
        </p:sp>
        <p:sp>
          <p:nvSpPr>
            <p:cNvPr id="164" name="Rectangle 163">
              <a:extLst>
                <a:ext uri="{FF2B5EF4-FFF2-40B4-BE49-F238E27FC236}">
                  <a16:creationId xmlns:a16="http://schemas.microsoft.com/office/drawing/2014/main" id="{980BDE51-BE39-0307-0508-89E11F607F4B}"/>
                </a:ext>
              </a:extLst>
            </p:cNvPr>
            <p:cNvSpPr/>
            <p:nvPr/>
          </p:nvSpPr>
          <p:spPr bwMode="gray">
            <a:xfrm>
              <a:off x="3456069" y="3867894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L</a:t>
              </a:r>
            </a:p>
          </p:txBody>
        </p:sp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13A7B788-8AEA-0B2D-B6C8-DBDABCC4FE34}"/>
                </a:ext>
              </a:extLst>
            </p:cNvPr>
            <p:cNvSpPr/>
            <p:nvPr/>
          </p:nvSpPr>
          <p:spPr bwMode="gray">
            <a:xfrm>
              <a:off x="3660156" y="3867894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M</a:t>
              </a:r>
            </a:p>
          </p:txBody>
        </p:sp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207704D6-730C-CA8F-D278-9098164B8702}"/>
                </a:ext>
              </a:extLst>
            </p:cNvPr>
            <p:cNvSpPr/>
            <p:nvPr/>
          </p:nvSpPr>
          <p:spPr bwMode="gray">
            <a:xfrm>
              <a:off x="3864243" y="3867894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O</a:t>
              </a:r>
            </a:p>
          </p:txBody>
        </p:sp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12FC0A70-4A11-903C-E2AD-C295570B8B87}"/>
                </a:ext>
              </a:extLst>
            </p:cNvPr>
            <p:cNvSpPr/>
            <p:nvPr/>
          </p:nvSpPr>
          <p:spPr bwMode="gray">
            <a:xfrm>
              <a:off x="4068330" y="3867894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P</a:t>
              </a:r>
            </a:p>
          </p:txBody>
        </p:sp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315C363C-403E-37D0-AFD4-F8D68123B903}"/>
                </a:ext>
              </a:extLst>
            </p:cNvPr>
            <p:cNvSpPr/>
            <p:nvPr/>
          </p:nvSpPr>
          <p:spPr bwMode="gray">
            <a:xfrm>
              <a:off x="4272417" y="3867894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R</a:t>
              </a:r>
            </a:p>
          </p:txBody>
        </p:sp>
        <p:sp>
          <p:nvSpPr>
            <p:cNvPr id="169" name="Rectangle 168">
              <a:extLst>
                <a:ext uri="{FF2B5EF4-FFF2-40B4-BE49-F238E27FC236}">
                  <a16:creationId xmlns:a16="http://schemas.microsoft.com/office/drawing/2014/main" id="{6A038A25-C6F4-3E06-A881-EF78823F7A82}"/>
                </a:ext>
              </a:extLst>
            </p:cNvPr>
            <p:cNvSpPr/>
            <p:nvPr/>
          </p:nvSpPr>
          <p:spPr bwMode="gray">
            <a:xfrm>
              <a:off x="4476504" y="3867894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S</a:t>
              </a:r>
            </a:p>
          </p:txBody>
        </p:sp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F37B2020-633F-3F07-CADA-0BEC41706B6E}"/>
                </a:ext>
              </a:extLst>
            </p:cNvPr>
            <p:cNvSpPr/>
            <p:nvPr/>
          </p:nvSpPr>
          <p:spPr bwMode="gray">
            <a:xfrm>
              <a:off x="4680591" y="3867894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T</a:t>
              </a:r>
            </a:p>
          </p:txBody>
        </p:sp>
        <p:sp>
          <p:nvSpPr>
            <p:cNvPr id="171" name="Rectangle 170">
              <a:extLst>
                <a:ext uri="{FF2B5EF4-FFF2-40B4-BE49-F238E27FC236}">
                  <a16:creationId xmlns:a16="http://schemas.microsoft.com/office/drawing/2014/main" id="{A094CA66-7C3F-D777-85E6-BF5F10EBC183}"/>
                </a:ext>
              </a:extLst>
            </p:cNvPr>
            <p:cNvSpPr/>
            <p:nvPr/>
          </p:nvSpPr>
          <p:spPr bwMode="gray">
            <a:xfrm>
              <a:off x="4884674" y="3867894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X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4733144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9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4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9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4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9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0" fill="hold">
                      <p:stCondLst>
                        <p:cond delay="indefinite"/>
                      </p:stCondLst>
                      <p:childTnLst>
                        <p:par>
                          <p:cTn id="191" fill="hold">
                            <p:stCondLst>
                              <p:cond delay="0"/>
                            </p:stCondLst>
                            <p:childTnLst>
                              <p:par>
                                <p:cTn id="19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>
                      <p:stCondLst>
                        <p:cond delay="indefinite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0" fill="hold">
                      <p:stCondLst>
                        <p:cond delay="indefinite"/>
                      </p:stCondLst>
                      <p:childTnLst>
                        <p:par>
                          <p:cTn id="201" fill="hold">
                            <p:stCondLst>
                              <p:cond delay="0"/>
                            </p:stCondLst>
                            <p:childTnLst>
                              <p:par>
                                <p:cTn id="20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4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5" fill="hold">
                      <p:stCondLst>
                        <p:cond delay="indefinite"/>
                      </p:stCondLst>
                      <p:childTnLst>
                        <p:par>
                          <p:cTn id="206" fill="hold">
                            <p:stCondLst>
                              <p:cond delay="0"/>
                            </p:stCondLst>
                            <p:childTnLst>
                              <p:par>
                                <p:cTn id="20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0" fill="hold">
                      <p:stCondLst>
                        <p:cond delay="indefinite"/>
                      </p:stCondLst>
                      <p:childTnLst>
                        <p:par>
                          <p:cTn id="211" fill="hold">
                            <p:stCondLst>
                              <p:cond delay="0"/>
                            </p:stCondLst>
                            <p:childTnLst>
                              <p:par>
                                <p:cTn id="21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5" fill="hold">
                      <p:stCondLst>
                        <p:cond delay="indefinite"/>
                      </p:stCondLst>
                      <p:childTnLst>
                        <p:par>
                          <p:cTn id="216" fill="hold">
                            <p:stCondLst>
                              <p:cond delay="0"/>
                            </p:stCondLst>
                            <p:childTnLst>
                              <p:par>
                                <p:cTn id="21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9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0" fill="hold">
                      <p:stCondLst>
                        <p:cond delay="indefinite"/>
                      </p:stCondLst>
                      <p:childTnLst>
                        <p:par>
                          <p:cTn id="221" fill="hold">
                            <p:stCondLst>
                              <p:cond delay="0"/>
                            </p:stCondLst>
                            <p:childTnLst>
                              <p:par>
                                <p:cTn id="22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32" grpId="0"/>
      <p:bldP spid="33" grpId="0"/>
      <p:bldP spid="34" grpId="0"/>
      <p:bldP spid="35" grpId="0"/>
      <p:bldP spid="36" grpId="0"/>
      <p:bldP spid="37" grpId="0"/>
      <p:bldP spid="37" grpId="1"/>
      <p:bldP spid="38" grpId="0"/>
      <p:bldP spid="39" grpId="0"/>
      <p:bldP spid="40" grpId="0"/>
      <p:bldP spid="41" grpId="0"/>
      <p:bldP spid="42" grpId="0"/>
      <p:bldP spid="43" grpId="0"/>
      <p:bldP spid="44" grpId="0"/>
      <p:bldP spid="45" grpId="0"/>
      <p:bldP spid="46" grpId="0"/>
      <p:bldP spid="47" grpId="0"/>
      <p:bldP spid="48" grpId="0"/>
      <p:bldP spid="49" grpId="0"/>
      <p:bldP spid="50" grpId="0"/>
      <p:bldP spid="5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pPr marL="342900" indent="-342900"/>
            <a:r>
              <a:rPr lang="en-US" altLang="en-DE" i="1" dirty="0"/>
              <a:t>Merge Sort</a:t>
            </a:r>
          </a:p>
          <a:p>
            <a:pPr marL="342900" indent="-342900"/>
            <a:r>
              <a:rPr lang="en-US" altLang="en-DE" i="1" dirty="0"/>
              <a:t>Bottom-Up Merge Sort</a:t>
            </a:r>
          </a:p>
          <a:p>
            <a:pPr marL="342900" indent="-342900"/>
            <a:r>
              <a:rPr lang="de-DE" altLang="en-DE" dirty="0"/>
              <a:t>Komplexität</a:t>
            </a:r>
          </a:p>
          <a:p>
            <a:pPr marL="342900" indent="-342900"/>
            <a:r>
              <a:rPr lang="de-DE" altLang="en-DE" dirty="0"/>
              <a:t>Stabilität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Überblick</a:t>
            </a:r>
          </a:p>
        </p:txBody>
      </p:sp>
    </p:spTree>
    <p:extLst>
      <p:ext uri="{BB962C8B-B14F-4D97-AF65-F5344CB8AC3E}">
        <p14:creationId xmlns:p14="http://schemas.microsoft.com/office/powerpoint/2010/main" val="155065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3C6A891-C2BC-AE17-CDA2-95AF0C0A07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8776" y="1239837"/>
            <a:ext cx="5149321" cy="1211126"/>
          </a:xfrm>
        </p:spPr>
        <p:txBody>
          <a:bodyPr/>
          <a:lstStyle/>
          <a:p>
            <a:r>
              <a:rPr lang="de-DE" b="1" dirty="0"/>
              <a:t>Satz</a:t>
            </a:r>
            <a:r>
              <a:rPr lang="de-DE" dirty="0"/>
              <a:t>. </a:t>
            </a:r>
            <a:r>
              <a:rPr lang="en-US" i="1" dirty="0"/>
              <a:t>Selection Sort</a:t>
            </a:r>
            <a:r>
              <a:rPr lang="de-DE" dirty="0"/>
              <a:t> ist nicht stabil.</a:t>
            </a:r>
          </a:p>
          <a:p>
            <a:r>
              <a:rPr lang="de-DE" b="1" dirty="0"/>
              <a:t>Beweis</a:t>
            </a:r>
            <a:r>
              <a:rPr lang="de-DE" dirty="0"/>
              <a:t>: Durch Vertauschen über weite „Distanzen“ kann die Reihenfolge innerhalb einer Gruppe sich ändern.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6FEBA59-AA00-0598-7DED-696EECFFA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Stabilität: </a:t>
            </a:r>
            <a:r>
              <a:rPr lang="en-US" i="1" dirty="0"/>
              <a:t>Selection Sort</a:t>
            </a:r>
            <a:r>
              <a:rPr lang="de-DE" dirty="0"/>
              <a:t> </a:t>
            </a:r>
          </a:p>
        </p:txBody>
      </p:sp>
      <p:pic>
        <p:nvPicPr>
          <p:cNvPr id="172" name="Picture 171">
            <a:extLst>
              <a:ext uri="{FF2B5EF4-FFF2-40B4-BE49-F238E27FC236}">
                <a16:creationId xmlns:a16="http://schemas.microsoft.com/office/drawing/2014/main" id="{F352D8F8-6F1A-7793-AE26-B85C2642E2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8104" y="1440606"/>
            <a:ext cx="2952328" cy="226228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3" name="Rectangle 172">
            <a:extLst>
              <a:ext uri="{FF2B5EF4-FFF2-40B4-BE49-F238E27FC236}">
                <a16:creationId xmlns:a16="http://schemas.microsoft.com/office/drawing/2014/main" id="{A4253D94-A82B-5B60-D5BC-B1F08ADE6367}"/>
              </a:ext>
            </a:extLst>
          </p:cNvPr>
          <p:cNvSpPr/>
          <p:nvPr/>
        </p:nvSpPr>
        <p:spPr bwMode="gray">
          <a:xfrm>
            <a:off x="1979712" y="2499742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b="1" dirty="0">
                <a:solidFill>
                  <a:schemeClr val="tx1"/>
                </a:solidFill>
                <a:cs typeface="Courier New" panose="02070309020205020404" pitchFamily="49" charset="0"/>
              </a:rPr>
              <a:t>i</a:t>
            </a:r>
          </a:p>
        </p:txBody>
      </p:sp>
      <p:sp>
        <p:nvSpPr>
          <p:cNvPr id="174" name="Rectangle 173">
            <a:extLst>
              <a:ext uri="{FF2B5EF4-FFF2-40B4-BE49-F238E27FC236}">
                <a16:creationId xmlns:a16="http://schemas.microsoft.com/office/drawing/2014/main" id="{3DF71DCD-B959-5E65-2D37-EABC8EE86383}"/>
              </a:ext>
            </a:extLst>
          </p:cNvPr>
          <p:cNvSpPr/>
          <p:nvPr/>
        </p:nvSpPr>
        <p:spPr bwMode="gray">
          <a:xfrm>
            <a:off x="2183465" y="2499742"/>
            <a:ext cx="50405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b="1" dirty="0">
                <a:solidFill>
                  <a:schemeClr val="tx1"/>
                </a:solidFill>
                <a:cs typeface="Courier New" panose="02070309020205020404" pitchFamily="49" charset="0"/>
              </a:rPr>
              <a:t>min</a:t>
            </a:r>
          </a:p>
        </p:txBody>
      </p:sp>
      <p:cxnSp>
        <p:nvCxnSpPr>
          <p:cNvPr id="175" name="Straight Connector 174">
            <a:extLst>
              <a:ext uri="{FF2B5EF4-FFF2-40B4-BE49-F238E27FC236}">
                <a16:creationId xmlns:a16="http://schemas.microsoft.com/office/drawing/2014/main" id="{20CE9148-67F8-BED4-BFE9-B49D9A9A7EC6}"/>
              </a:ext>
            </a:extLst>
          </p:cNvPr>
          <p:cNvCxnSpPr>
            <a:cxnSpLocks/>
          </p:cNvCxnSpPr>
          <p:nvPr/>
        </p:nvCxnSpPr>
        <p:spPr bwMode="gray">
          <a:xfrm>
            <a:off x="1828681" y="2666988"/>
            <a:ext cx="1623921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6" name="Rectangle 175">
            <a:extLst>
              <a:ext uri="{FF2B5EF4-FFF2-40B4-BE49-F238E27FC236}">
                <a16:creationId xmlns:a16="http://schemas.microsoft.com/office/drawing/2014/main" id="{DA596EF4-FC01-B457-4A1F-1AE5D78175BF}"/>
              </a:ext>
            </a:extLst>
          </p:cNvPr>
          <p:cNvSpPr/>
          <p:nvPr/>
        </p:nvSpPr>
        <p:spPr bwMode="gray">
          <a:xfrm>
            <a:off x="2790733" y="2494744"/>
            <a:ext cx="253887" cy="167229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800" b="1" dirty="0">
                <a:solidFill>
                  <a:schemeClr val="tx1"/>
                </a:solidFill>
                <a:cs typeface="Courier New" panose="02070309020205020404" pitchFamily="49" charset="0"/>
              </a:rPr>
              <a:t>0</a:t>
            </a:r>
            <a:endParaRPr lang="en-DE" sz="800" b="1" dirty="0">
              <a:solidFill>
                <a:schemeClr val="tx1"/>
              </a:solidFill>
              <a:cs typeface="Courier New" panose="02070309020205020404" pitchFamily="49" charset="0"/>
            </a:endParaRPr>
          </a:p>
        </p:txBody>
      </p:sp>
      <p:cxnSp>
        <p:nvCxnSpPr>
          <p:cNvPr id="177" name="Straight Connector 176">
            <a:extLst>
              <a:ext uri="{FF2B5EF4-FFF2-40B4-BE49-F238E27FC236}">
                <a16:creationId xmlns:a16="http://schemas.microsoft.com/office/drawing/2014/main" id="{4728B661-D0F7-F927-82B0-0734BB1D4594}"/>
              </a:ext>
            </a:extLst>
          </p:cNvPr>
          <p:cNvCxnSpPr>
            <a:cxnSpLocks/>
          </p:cNvCxnSpPr>
          <p:nvPr/>
        </p:nvCxnSpPr>
        <p:spPr bwMode="gray">
          <a:xfrm>
            <a:off x="2665648" y="2450964"/>
            <a:ext cx="0" cy="840866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8" name="Rectangle 177">
            <a:extLst>
              <a:ext uri="{FF2B5EF4-FFF2-40B4-BE49-F238E27FC236}">
                <a16:creationId xmlns:a16="http://schemas.microsoft.com/office/drawing/2014/main" id="{DD40EF9C-8F96-445A-26DE-187DBC7A3B50}"/>
              </a:ext>
            </a:extLst>
          </p:cNvPr>
          <p:cNvSpPr/>
          <p:nvPr/>
        </p:nvSpPr>
        <p:spPr bwMode="gray">
          <a:xfrm>
            <a:off x="2994724" y="2494744"/>
            <a:ext cx="253887" cy="167229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800" b="1" dirty="0">
                <a:solidFill>
                  <a:schemeClr val="tx1"/>
                </a:solidFill>
                <a:cs typeface="Courier New" panose="02070309020205020404" pitchFamily="49" charset="0"/>
              </a:rPr>
              <a:t>1</a:t>
            </a:r>
            <a:endParaRPr lang="en-DE" sz="800" b="1" dirty="0">
              <a:solidFill>
                <a:schemeClr val="tx1"/>
              </a:solidFill>
              <a:cs typeface="Courier New" panose="02070309020205020404" pitchFamily="49" charset="0"/>
            </a:endParaRPr>
          </a:p>
        </p:txBody>
      </p:sp>
      <p:sp>
        <p:nvSpPr>
          <p:cNvPr id="179" name="Rectangle 178">
            <a:extLst>
              <a:ext uri="{FF2B5EF4-FFF2-40B4-BE49-F238E27FC236}">
                <a16:creationId xmlns:a16="http://schemas.microsoft.com/office/drawing/2014/main" id="{99067749-E69A-825C-FA4E-BBAD94C7D37A}"/>
              </a:ext>
            </a:extLst>
          </p:cNvPr>
          <p:cNvSpPr/>
          <p:nvPr/>
        </p:nvSpPr>
        <p:spPr bwMode="gray">
          <a:xfrm>
            <a:off x="3198715" y="2494744"/>
            <a:ext cx="253887" cy="167229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800" b="1" dirty="0">
                <a:solidFill>
                  <a:schemeClr val="tx1"/>
                </a:solidFill>
                <a:cs typeface="Courier New" panose="02070309020205020404" pitchFamily="49" charset="0"/>
              </a:rPr>
              <a:t>2</a:t>
            </a:r>
            <a:endParaRPr lang="en-DE" sz="800" b="1" dirty="0">
              <a:solidFill>
                <a:schemeClr val="tx1"/>
              </a:solidFill>
              <a:cs typeface="Courier New" panose="02070309020205020404" pitchFamily="49" charset="0"/>
            </a:endParaRPr>
          </a:p>
        </p:txBody>
      </p:sp>
      <p:sp>
        <p:nvSpPr>
          <p:cNvPr id="188" name="Rectangle 187">
            <a:extLst>
              <a:ext uri="{FF2B5EF4-FFF2-40B4-BE49-F238E27FC236}">
                <a16:creationId xmlns:a16="http://schemas.microsoft.com/office/drawing/2014/main" id="{F3AF6E4C-11A2-4C24-CD1A-8DC485009D9E}"/>
              </a:ext>
            </a:extLst>
          </p:cNvPr>
          <p:cNvSpPr/>
          <p:nvPr/>
        </p:nvSpPr>
        <p:spPr bwMode="gray">
          <a:xfrm>
            <a:off x="2844714" y="2736078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b="1" dirty="0">
                <a:solidFill>
                  <a:schemeClr val="tx1"/>
                </a:solidFill>
                <a:cs typeface="Courier New" panose="02070309020205020404" pitchFamily="49" charset="0"/>
              </a:rPr>
              <a:t>B</a:t>
            </a:r>
            <a:r>
              <a:rPr lang="en-DE" sz="800" b="1" baseline="-25000" dirty="0">
                <a:solidFill>
                  <a:schemeClr val="tx1"/>
                </a:solidFill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FA08AEF3-FDF8-BD37-9FCB-CC480B122B1B}"/>
              </a:ext>
            </a:extLst>
          </p:cNvPr>
          <p:cNvSpPr/>
          <p:nvPr/>
        </p:nvSpPr>
        <p:spPr bwMode="gray">
          <a:xfrm>
            <a:off x="3048801" y="2736078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b="1" dirty="0">
                <a:solidFill>
                  <a:schemeClr val="tx1"/>
                </a:solidFill>
                <a:cs typeface="Courier New" panose="02070309020205020404" pitchFamily="49" charset="0"/>
              </a:rPr>
              <a:t>B</a:t>
            </a:r>
            <a:r>
              <a:rPr lang="en-DE" sz="800" b="1" baseline="-25000" dirty="0">
                <a:solidFill>
                  <a:schemeClr val="tx1"/>
                </a:solidFill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190" name="Rectangle 189">
            <a:extLst>
              <a:ext uri="{FF2B5EF4-FFF2-40B4-BE49-F238E27FC236}">
                <a16:creationId xmlns:a16="http://schemas.microsoft.com/office/drawing/2014/main" id="{F619596A-5D1D-6712-891E-9AE394A6293A}"/>
              </a:ext>
            </a:extLst>
          </p:cNvPr>
          <p:cNvSpPr/>
          <p:nvPr/>
        </p:nvSpPr>
        <p:spPr bwMode="gray">
          <a:xfrm>
            <a:off x="3252888" y="2736078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b="1" dirty="0">
                <a:solidFill>
                  <a:schemeClr val="tx1"/>
                </a:solidFill>
                <a:cs typeface="Courier New" panose="02070309020205020404" pitchFamily="49" charset="0"/>
              </a:rPr>
              <a:t>A</a:t>
            </a:r>
          </a:p>
        </p:txBody>
      </p:sp>
      <p:sp>
        <p:nvSpPr>
          <p:cNvPr id="199" name="Rectangle 198">
            <a:extLst>
              <a:ext uri="{FF2B5EF4-FFF2-40B4-BE49-F238E27FC236}">
                <a16:creationId xmlns:a16="http://schemas.microsoft.com/office/drawing/2014/main" id="{75A41A74-426B-5FA4-8308-428AFED5100C}"/>
              </a:ext>
            </a:extLst>
          </p:cNvPr>
          <p:cNvSpPr/>
          <p:nvPr/>
        </p:nvSpPr>
        <p:spPr bwMode="gray">
          <a:xfrm>
            <a:off x="1979712" y="2933249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dirty="0">
                <a:solidFill>
                  <a:schemeClr val="tx1"/>
                </a:solidFill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200" name="Rectangle 199">
            <a:extLst>
              <a:ext uri="{FF2B5EF4-FFF2-40B4-BE49-F238E27FC236}">
                <a16:creationId xmlns:a16="http://schemas.microsoft.com/office/drawing/2014/main" id="{AEA09442-C462-7F03-B91B-9F440B8F09A7}"/>
              </a:ext>
            </a:extLst>
          </p:cNvPr>
          <p:cNvSpPr/>
          <p:nvPr/>
        </p:nvSpPr>
        <p:spPr bwMode="gray">
          <a:xfrm>
            <a:off x="2362531" y="2933249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dirty="0">
                <a:solidFill>
                  <a:srgbClr val="C00000"/>
                </a:solidFill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201" name="Rectangle 200">
            <a:extLst>
              <a:ext uri="{FF2B5EF4-FFF2-40B4-BE49-F238E27FC236}">
                <a16:creationId xmlns:a16="http://schemas.microsoft.com/office/drawing/2014/main" id="{09590EB5-CD52-83A5-FCB9-E539F64BFB8C}"/>
              </a:ext>
            </a:extLst>
          </p:cNvPr>
          <p:cNvSpPr/>
          <p:nvPr/>
        </p:nvSpPr>
        <p:spPr bwMode="gray">
          <a:xfrm>
            <a:off x="2843808" y="2933249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b="1" dirty="0">
                <a:solidFill>
                  <a:schemeClr val="tx1"/>
                </a:solidFill>
                <a:cs typeface="Courier New" panose="02070309020205020404" pitchFamily="49" charset="0"/>
              </a:rPr>
              <a:t>A</a:t>
            </a:r>
          </a:p>
        </p:txBody>
      </p:sp>
      <p:sp>
        <p:nvSpPr>
          <p:cNvPr id="202" name="Rectangle 201">
            <a:extLst>
              <a:ext uri="{FF2B5EF4-FFF2-40B4-BE49-F238E27FC236}">
                <a16:creationId xmlns:a16="http://schemas.microsoft.com/office/drawing/2014/main" id="{CD3B0F95-8643-B838-2EC4-7DBDE5192C18}"/>
              </a:ext>
            </a:extLst>
          </p:cNvPr>
          <p:cNvSpPr/>
          <p:nvPr/>
        </p:nvSpPr>
        <p:spPr bwMode="gray">
          <a:xfrm>
            <a:off x="3047895" y="2933249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b="1" dirty="0">
                <a:solidFill>
                  <a:schemeClr val="tx1"/>
                </a:solidFill>
                <a:cs typeface="Courier New" panose="02070309020205020404" pitchFamily="49" charset="0"/>
              </a:rPr>
              <a:t>B</a:t>
            </a:r>
            <a:r>
              <a:rPr lang="en-DE" sz="800" b="1" baseline="-25000" dirty="0">
                <a:solidFill>
                  <a:schemeClr val="tx1"/>
                </a:solidFill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203" name="Rectangle 202">
            <a:extLst>
              <a:ext uri="{FF2B5EF4-FFF2-40B4-BE49-F238E27FC236}">
                <a16:creationId xmlns:a16="http://schemas.microsoft.com/office/drawing/2014/main" id="{C76F0795-26D5-135A-28FD-13E16429302E}"/>
              </a:ext>
            </a:extLst>
          </p:cNvPr>
          <p:cNvSpPr/>
          <p:nvPr/>
        </p:nvSpPr>
        <p:spPr bwMode="gray">
          <a:xfrm>
            <a:off x="3251982" y="2933249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b="1" dirty="0">
                <a:solidFill>
                  <a:schemeClr val="tx1"/>
                </a:solidFill>
                <a:cs typeface="Courier New" panose="02070309020205020404" pitchFamily="49" charset="0"/>
              </a:rPr>
              <a:t>B</a:t>
            </a:r>
            <a:r>
              <a:rPr lang="en-DE" sz="800" b="1" baseline="-25000" dirty="0">
                <a:solidFill>
                  <a:schemeClr val="tx1"/>
                </a:solidFill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212" name="Rectangle 211">
            <a:extLst>
              <a:ext uri="{FF2B5EF4-FFF2-40B4-BE49-F238E27FC236}">
                <a16:creationId xmlns:a16="http://schemas.microsoft.com/office/drawing/2014/main" id="{AFEA2EA4-DB4B-6C12-7174-E57FDE9DBB95}"/>
              </a:ext>
            </a:extLst>
          </p:cNvPr>
          <p:cNvSpPr/>
          <p:nvPr/>
        </p:nvSpPr>
        <p:spPr bwMode="gray">
          <a:xfrm>
            <a:off x="1979712" y="3085649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dirty="0">
                <a:solidFill>
                  <a:schemeClr val="tx1"/>
                </a:solidFill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213" name="Rectangle 212">
            <a:extLst>
              <a:ext uri="{FF2B5EF4-FFF2-40B4-BE49-F238E27FC236}">
                <a16:creationId xmlns:a16="http://schemas.microsoft.com/office/drawing/2014/main" id="{F74BB5E2-1536-CA07-781B-34366627947E}"/>
              </a:ext>
            </a:extLst>
          </p:cNvPr>
          <p:cNvSpPr/>
          <p:nvPr/>
        </p:nvSpPr>
        <p:spPr bwMode="gray">
          <a:xfrm>
            <a:off x="2362531" y="3085649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dirty="0">
                <a:solidFill>
                  <a:srgbClr val="C00000"/>
                </a:solidFill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214" name="Rectangle 213">
            <a:extLst>
              <a:ext uri="{FF2B5EF4-FFF2-40B4-BE49-F238E27FC236}">
                <a16:creationId xmlns:a16="http://schemas.microsoft.com/office/drawing/2014/main" id="{E23E422D-D117-1833-C41F-BFFD89FDB07A}"/>
              </a:ext>
            </a:extLst>
          </p:cNvPr>
          <p:cNvSpPr/>
          <p:nvPr/>
        </p:nvSpPr>
        <p:spPr bwMode="gray">
          <a:xfrm>
            <a:off x="2843808" y="3085649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b="1" dirty="0">
                <a:solidFill>
                  <a:schemeClr val="accent5"/>
                </a:solidFill>
                <a:cs typeface="Courier New" panose="02070309020205020404" pitchFamily="49" charset="0"/>
              </a:rPr>
              <a:t>A</a:t>
            </a:r>
          </a:p>
        </p:txBody>
      </p:sp>
      <p:sp>
        <p:nvSpPr>
          <p:cNvPr id="215" name="Rectangle 214">
            <a:extLst>
              <a:ext uri="{FF2B5EF4-FFF2-40B4-BE49-F238E27FC236}">
                <a16:creationId xmlns:a16="http://schemas.microsoft.com/office/drawing/2014/main" id="{C0601643-3CFF-8CB9-4706-4FDD18E5E398}"/>
              </a:ext>
            </a:extLst>
          </p:cNvPr>
          <p:cNvSpPr/>
          <p:nvPr/>
        </p:nvSpPr>
        <p:spPr bwMode="gray">
          <a:xfrm>
            <a:off x="3047895" y="3085649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b="1" dirty="0">
                <a:solidFill>
                  <a:schemeClr val="tx1"/>
                </a:solidFill>
                <a:cs typeface="Courier New" panose="02070309020205020404" pitchFamily="49" charset="0"/>
              </a:rPr>
              <a:t>B</a:t>
            </a:r>
            <a:r>
              <a:rPr lang="en-DE" sz="800" b="1" baseline="-25000" dirty="0">
                <a:solidFill>
                  <a:schemeClr val="tx1"/>
                </a:solidFill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216" name="Rectangle 215">
            <a:extLst>
              <a:ext uri="{FF2B5EF4-FFF2-40B4-BE49-F238E27FC236}">
                <a16:creationId xmlns:a16="http://schemas.microsoft.com/office/drawing/2014/main" id="{4C98FCF2-112D-3FF6-FACD-066D53A492DB}"/>
              </a:ext>
            </a:extLst>
          </p:cNvPr>
          <p:cNvSpPr/>
          <p:nvPr/>
        </p:nvSpPr>
        <p:spPr bwMode="gray">
          <a:xfrm>
            <a:off x="3251982" y="3085649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b="1" dirty="0">
                <a:solidFill>
                  <a:schemeClr val="tx1"/>
                </a:solidFill>
                <a:cs typeface="Courier New" panose="02070309020205020404" pitchFamily="49" charset="0"/>
              </a:rPr>
              <a:t>B</a:t>
            </a:r>
            <a:r>
              <a:rPr lang="en-DE" sz="800" b="1" baseline="-25000" dirty="0">
                <a:solidFill>
                  <a:schemeClr val="tx1"/>
                </a:solidFill>
                <a:cs typeface="Courier New" panose="02070309020205020404" pitchFamily="49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58581486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"/>
                            </p:stCondLst>
                            <p:childTnLst>
                              <p:par>
                                <p:cTn id="4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"/>
                            </p:stCondLst>
                            <p:childTnLst>
                              <p:par>
                                <p:cTn id="5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"/>
                            </p:stCondLst>
                            <p:childTnLst>
                              <p:par>
                                <p:cTn id="6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00"/>
                            </p:stCondLst>
                            <p:childTnLst>
                              <p:par>
                                <p:cTn id="7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2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5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0" dur="5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50"/>
                            </p:stCondLst>
                            <p:childTnLst>
                              <p:par>
                                <p:cTn id="9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4" dur="5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3" grpId="0"/>
      <p:bldP spid="174" grpId="0"/>
      <p:bldP spid="176" grpId="0"/>
      <p:bldP spid="178" grpId="0"/>
      <p:bldP spid="179" grpId="0"/>
      <p:bldP spid="188" grpId="0"/>
      <p:bldP spid="189" grpId="0"/>
      <p:bldP spid="190" grpId="0"/>
      <p:bldP spid="199" grpId="0"/>
      <p:bldP spid="200" grpId="0"/>
      <p:bldP spid="201" grpId="0"/>
      <p:bldP spid="202" grpId="0"/>
      <p:bldP spid="203" grpId="0"/>
      <p:bldP spid="212" grpId="0"/>
      <p:bldP spid="213" grpId="0"/>
      <p:bldP spid="214" grpId="0"/>
      <p:bldP spid="215" grpId="0"/>
      <p:bldP spid="21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3C6A891-C2BC-AE17-CDA2-95AF0C0A07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8776" y="1239837"/>
            <a:ext cx="5149321" cy="916637"/>
          </a:xfrm>
        </p:spPr>
        <p:txBody>
          <a:bodyPr/>
          <a:lstStyle/>
          <a:p>
            <a:r>
              <a:rPr lang="de-DE" b="1" dirty="0"/>
              <a:t>Satz</a:t>
            </a:r>
            <a:r>
              <a:rPr lang="de-DE" dirty="0"/>
              <a:t>. </a:t>
            </a:r>
            <a:r>
              <a:rPr lang="en-US" i="1" dirty="0"/>
              <a:t>Shell Sort</a:t>
            </a:r>
            <a:r>
              <a:rPr lang="de-DE" dirty="0"/>
              <a:t> ist nicht stabil.</a:t>
            </a:r>
          </a:p>
          <a:p>
            <a:r>
              <a:rPr lang="de-DE" b="1" dirty="0"/>
              <a:t>Beweis</a:t>
            </a:r>
            <a:r>
              <a:rPr lang="de-DE" dirty="0"/>
              <a:t>: Durch Vertauschen über weite „Distanzen“ kann die Reihenfolge innerhalb einer Gruppe sich ändern.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6FEBA59-AA00-0598-7DED-696EECFFA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Stabilität: </a:t>
            </a:r>
            <a:r>
              <a:rPr lang="en-US" i="1" dirty="0"/>
              <a:t>Shell Sort</a:t>
            </a:r>
            <a:r>
              <a:rPr lang="de-DE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30FC83-B984-2CA2-B562-2EC1A28823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6256" y="1239837"/>
            <a:ext cx="3173913" cy="2601568"/>
          </a:xfrm>
          <a:prstGeom prst="rect">
            <a:avLst/>
          </a:prstGeom>
          <a:ln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B84FD59D-ABD4-7276-45A5-F7077BD592FD}"/>
                  </a:ext>
                </a:extLst>
              </p:cNvPr>
              <p:cNvSpPr/>
              <p:nvPr/>
            </p:nvSpPr>
            <p:spPr bwMode="gray">
              <a:xfrm>
                <a:off x="2411760" y="2260488"/>
                <a:ext cx="144016" cy="144016"/>
              </a:xfrm>
              <a:prstGeom prst="rect">
                <a:avLst/>
              </a:prstGeom>
              <a:noFill/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8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𝒉</m:t>
                      </m:r>
                    </m:oMath>
                  </m:oMathPara>
                </a14:m>
                <a:endParaRPr lang="en-DE" sz="800" b="1" i="1" dirty="0">
                  <a:solidFill>
                    <a:schemeClr val="tx1"/>
                  </a:solidFill>
                  <a:cs typeface="Courier New" panose="02070309020205020404" pitchFamily="49" charset="0"/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B84FD59D-ABD4-7276-45A5-F7077BD592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411760" y="2260488"/>
                <a:ext cx="144016" cy="144016"/>
              </a:xfrm>
              <a:prstGeom prst="rect">
                <a:avLst/>
              </a:prstGeom>
              <a:blipFill>
                <a:blip r:embed="rId3"/>
                <a:stretch>
                  <a:fillRect l="-16667" t="-8333"/>
                </a:stretch>
              </a:blipFill>
              <a:ln w="9525"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A61FD37-5AF7-B91D-C73D-3226A9BE2BC3}"/>
              </a:ext>
            </a:extLst>
          </p:cNvPr>
          <p:cNvCxnSpPr>
            <a:cxnSpLocks/>
          </p:cNvCxnSpPr>
          <p:nvPr/>
        </p:nvCxnSpPr>
        <p:spPr bwMode="gray">
          <a:xfrm>
            <a:off x="2339752" y="2427734"/>
            <a:ext cx="1520832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967586A7-262F-EB98-4A2D-C80477D41303}"/>
              </a:ext>
            </a:extLst>
          </p:cNvPr>
          <p:cNvSpPr/>
          <p:nvPr/>
        </p:nvSpPr>
        <p:spPr bwMode="gray">
          <a:xfrm>
            <a:off x="2790733" y="2255490"/>
            <a:ext cx="253887" cy="167229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800" b="1" dirty="0">
                <a:solidFill>
                  <a:schemeClr val="tx1"/>
                </a:solidFill>
                <a:cs typeface="Courier New" panose="02070309020205020404" pitchFamily="49" charset="0"/>
              </a:rPr>
              <a:t>0</a:t>
            </a:r>
            <a:endParaRPr lang="en-DE" sz="800" b="1" dirty="0">
              <a:solidFill>
                <a:schemeClr val="tx1"/>
              </a:solidFill>
              <a:cs typeface="Courier New" panose="02070309020205020404" pitchFamily="49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64D6ABD-1334-2EE0-D2A3-4BC7DACBA0FD}"/>
              </a:ext>
            </a:extLst>
          </p:cNvPr>
          <p:cNvCxnSpPr>
            <a:cxnSpLocks/>
          </p:cNvCxnSpPr>
          <p:nvPr/>
        </p:nvCxnSpPr>
        <p:spPr bwMode="gray">
          <a:xfrm>
            <a:off x="2665648" y="2211710"/>
            <a:ext cx="0" cy="840866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DFAE2E15-B6A8-E0AF-0AE6-DAB8EAAF6CF9}"/>
              </a:ext>
            </a:extLst>
          </p:cNvPr>
          <p:cNvSpPr/>
          <p:nvPr/>
        </p:nvSpPr>
        <p:spPr bwMode="gray">
          <a:xfrm>
            <a:off x="2994724" y="2255490"/>
            <a:ext cx="253887" cy="167229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800" b="1" dirty="0">
                <a:solidFill>
                  <a:schemeClr val="tx1"/>
                </a:solidFill>
                <a:cs typeface="Courier New" panose="02070309020205020404" pitchFamily="49" charset="0"/>
              </a:rPr>
              <a:t>1</a:t>
            </a:r>
            <a:endParaRPr lang="en-DE" sz="800" b="1" dirty="0">
              <a:solidFill>
                <a:schemeClr val="tx1"/>
              </a:solidFill>
              <a:cs typeface="Courier New" panose="02070309020205020404" pitchFamily="49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1197ABB-4891-01B9-B352-995B2A7C37AC}"/>
              </a:ext>
            </a:extLst>
          </p:cNvPr>
          <p:cNvSpPr/>
          <p:nvPr/>
        </p:nvSpPr>
        <p:spPr bwMode="gray">
          <a:xfrm>
            <a:off x="3198715" y="2255490"/>
            <a:ext cx="253887" cy="167229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800" b="1" dirty="0">
                <a:solidFill>
                  <a:schemeClr val="tx1"/>
                </a:solidFill>
                <a:cs typeface="Courier New" panose="02070309020205020404" pitchFamily="49" charset="0"/>
              </a:rPr>
              <a:t>2</a:t>
            </a:r>
            <a:endParaRPr lang="en-DE" sz="800" b="1" dirty="0">
              <a:solidFill>
                <a:schemeClr val="tx1"/>
              </a:solidFill>
              <a:cs typeface="Courier New" panose="02070309020205020404" pitchFamily="49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26CE94C-1812-E300-39E6-F098298DE93C}"/>
              </a:ext>
            </a:extLst>
          </p:cNvPr>
          <p:cNvSpPr/>
          <p:nvPr/>
        </p:nvSpPr>
        <p:spPr bwMode="gray">
          <a:xfrm>
            <a:off x="3402706" y="2255490"/>
            <a:ext cx="253887" cy="167229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800" b="1" dirty="0">
                <a:solidFill>
                  <a:schemeClr val="tx1"/>
                </a:solidFill>
                <a:cs typeface="Courier New" panose="02070309020205020404" pitchFamily="49" charset="0"/>
              </a:rPr>
              <a:t>3</a:t>
            </a:r>
            <a:endParaRPr lang="en-DE" sz="800" b="1" dirty="0">
              <a:solidFill>
                <a:schemeClr val="tx1"/>
              </a:solidFill>
              <a:cs typeface="Courier New" panose="02070309020205020404" pitchFamily="49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F1A153-AE73-4FA4-DFCF-81C7103C357E}"/>
              </a:ext>
            </a:extLst>
          </p:cNvPr>
          <p:cNvSpPr/>
          <p:nvPr/>
        </p:nvSpPr>
        <p:spPr bwMode="gray">
          <a:xfrm>
            <a:off x="3606697" y="2255490"/>
            <a:ext cx="253887" cy="167229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800" b="1" dirty="0">
                <a:solidFill>
                  <a:schemeClr val="tx1"/>
                </a:solidFill>
                <a:cs typeface="Courier New" panose="02070309020205020404" pitchFamily="49" charset="0"/>
              </a:rPr>
              <a:t>4</a:t>
            </a:r>
            <a:endParaRPr lang="en-DE" sz="800" b="1" dirty="0">
              <a:solidFill>
                <a:schemeClr val="tx1"/>
              </a:solidFill>
              <a:cs typeface="Courier New" panose="02070309020205020404" pitchFamily="49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9E59671-C410-818E-8B34-72AC94AB3D1D}"/>
              </a:ext>
            </a:extLst>
          </p:cNvPr>
          <p:cNvSpPr/>
          <p:nvPr/>
        </p:nvSpPr>
        <p:spPr bwMode="gray">
          <a:xfrm>
            <a:off x="2844714" y="2496824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b="1" dirty="0">
                <a:solidFill>
                  <a:schemeClr val="tx1"/>
                </a:solidFill>
                <a:cs typeface="Courier New" panose="02070309020205020404" pitchFamily="49" charset="0"/>
              </a:rPr>
              <a:t>B</a:t>
            </a:r>
            <a:r>
              <a:rPr lang="en-DE" sz="800" b="1" baseline="-25000" dirty="0">
                <a:solidFill>
                  <a:schemeClr val="tx1"/>
                </a:solidFill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35632BE-9F24-A096-A3FB-4F1CD4B42D03}"/>
              </a:ext>
            </a:extLst>
          </p:cNvPr>
          <p:cNvSpPr/>
          <p:nvPr/>
        </p:nvSpPr>
        <p:spPr bwMode="gray">
          <a:xfrm>
            <a:off x="3048801" y="2496824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b="1" dirty="0">
                <a:solidFill>
                  <a:schemeClr val="tx1"/>
                </a:solidFill>
                <a:cs typeface="Courier New" panose="02070309020205020404" pitchFamily="49" charset="0"/>
              </a:rPr>
              <a:t>B</a:t>
            </a:r>
            <a:r>
              <a:rPr lang="en-DE" sz="800" b="1" baseline="-25000" dirty="0">
                <a:solidFill>
                  <a:schemeClr val="tx1"/>
                </a:solidFill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F6178E9-238D-0D04-F07D-346558AC9B20}"/>
              </a:ext>
            </a:extLst>
          </p:cNvPr>
          <p:cNvSpPr/>
          <p:nvPr/>
        </p:nvSpPr>
        <p:spPr bwMode="gray">
          <a:xfrm>
            <a:off x="3252888" y="2496824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b="1" dirty="0">
                <a:solidFill>
                  <a:schemeClr val="tx1"/>
                </a:solidFill>
                <a:cs typeface="Courier New" panose="02070309020205020404" pitchFamily="49" charset="0"/>
              </a:rPr>
              <a:t>B</a:t>
            </a:r>
            <a:r>
              <a:rPr lang="en-DE" sz="800" b="1" baseline="-25000" dirty="0">
                <a:solidFill>
                  <a:schemeClr val="tx1"/>
                </a:solidFill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3282A94-9D5F-94D4-DE8C-4740196A624F}"/>
              </a:ext>
            </a:extLst>
          </p:cNvPr>
          <p:cNvSpPr/>
          <p:nvPr/>
        </p:nvSpPr>
        <p:spPr bwMode="gray">
          <a:xfrm>
            <a:off x="3456975" y="2496824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b="1" dirty="0">
                <a:solidFill>
                  <a:schemeClr val="tx1"/>
                </a:solidFill>
                <a:cs typeface="Courier New" panose="02070309020205020404" pitchFamily="49" charset="0"/>
              </a:rPr>
              <a:t>B</a:t>
            </a:r>
            <a:r>
              <a:rPr lang="en-DE" sz="800" b="1" baseline="-25000" dirty="0">
                <a:solidFill>
                  <a:schemeClr val="tx1"/>
                </a:solidFill>
                <a:cs typeface="Courier New" panose="02070309020205020404" pitchFamily="49" charset="0"/>
              </a:rPr>
              <a:t>4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53CCA45-92B7-154D-0049-C93F7EC67828}"/>
              </a:ext>
            </a:extLst>
          </p:cNvPr>
          <p:cNvSpPr/>
          <p:nvPr/>
        </p:nvSpPr>
        <p:spPr bwMode="gray">
          <a:xfrm>
            <a:off x="3661062" y="2496824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b="1" dirty="0">
                <a:solidFill>
                  <a:schemeClr val="tx1"/>
                </a:solidFill>
                <a:cs typeface="Courier New" panose="02070309020205020404" pitchFamily="49" charset="0"/>
              </a:rPr>
              <a:t>A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C0F4059-3FE2-185D-2143-AABDE9C922D2}"/>
              </a:ext>
            </a:extLst>
          </p:cNvPr>
          <p:cNvSpPr/>
          <p:nvPr/>
        </p:nvSpPr>
        <p:spPr bwMode="gray">
          <a:xfrm>
            <a:off x="2411760" y="2693995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dirty="0">
                <a:solidFill>
                  <a:schemeClr val="tx1"/>
                </a:solidFill>
                <a:cs typeface="Courier New" panose="02070309020205020404" pitchFamily="49" charset="0"/>
              </a:rPr>
              <a:t>4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1728D30-9029-D64E-DB8B-8EC33F0DF770}"/>
              </a:ext>
            </a:extLst>
          </p:cNvPr>
          <p:cNvSpPr/>
          <p:nvPr/>
        </p:nvSpPr>
        <p:spPr bwMode="gray">
          <a:xfrm>
            <a:off x="2843808" y="2693995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b="1" dirty="0">
                <a:solidFill>
                  <a:schemeClr val="tx1"/>
                </a:solidFill>
                <a:cs typeface="Courier New" panose="02070309020205020404" pitchFamily="49" charset="0"/>
              </a:rPr>
              <a:t>A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E37185F-7391-77B7-B9F6-8B7CBD079FA0}"/>
              </a:ext>
            </a:extLst>
          </p:cNvPr>
          <p:cNvSpPr/>
          <p:nvPr/>
        </p:nvSpPr>
        <p:spPr bwMode="gray">
          <a:xfrm>
            <a:off x="3047895" y="2693995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b="1" dirty="0">
                <a:solidFill>
                  <a:schemeClr val="accent5"/>
                </a:solidFill>
                <a:cs typeface="Courier New" panose="02070309020205020404" pitchFamily="49" charset="0"/>
              </a:rPr>
              <a:t>B</a:t>
            </a:r>
            <a:r>
              <a:rPr lang="en-DE" sz="800" b="1" baseline="-25000" dirty="0">
                <a:solidFill>
                  <a:schemeClr val="accent5"/>
                </a:solidFill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DE8FAAA-009C-80EC-B429-9B9559495896}"/>
              </a:ext>
            </a:extLst>
          </p:cNvPr>
          <p:cNvSpPr/>
          <p:nvPr/>
        </p:nvSpPr>
        <p:spPr bwMode="gray">
          <a:xfrm>
            <a:off x="3251982" y="2693995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b="1" dirty="0">
                <a:solidFill>
                  <a:schemeClr val="accent5"/>
                </a:solidFill>
                <a:cs typeface="Courier New" panose="02070309020205020404" pitchFamily="49" charset="0"/>
              </a:rPr>
              <a:t>B</a:t>
            </a:r>
            <a:r>
              <a:rPr lang="en-DE" sz="800" b="1" baseline="-25000" dirty="0">
                <a:solidFill>
                  <a:schemeClr val="accent5"/>
                </a:solidFill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ED0B89C-0BBD-4DCA-68A3-567C9F68B304}"/>
              </a:ext>
            </a:extLst>
          </p:cNvPr>
          <p:cNvSpPr/>
          <p:nvPr/>
        </p:nvSpPr>
        <p:spPr bwMode="gray">
          <a:xfrm>
            <a:off x="3456069" y="2693995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b="1" dirty="0">
                <a:solidFill>
                  <a:schemeClr val="accent5"/>
                </a:solidFill>
                <a:cs typeface="Courier New" panose="02070309020205020404" pitchFamily="49" charset="0"/>
              </a:rPr>
              <a:t>B</a:t>
            </a:r>
            <a:r>
              <a:rPr lang="en-DE" sz="800" b="1" baseline="-25000" dirty="0">
                <a:solidFill>
                  <a:schemeClr val="accent5"/>
                </a:solidFill>
                <a:cs typeface="Courier New" panose="02070309020205020404" pitchFamily="49" charset="0"/>
              </a:rPr>
              <a:t>4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91D8FA3-3004-8B51-74A1-57AD80895CC8}"/>
              </a:ext>
            </a:extLst>
          </p:cNvPr>
          <p:cNvSpPr/>
          <p:nvPr/>
        </p:nvSpPr>
        <p:spPr bwMode="gray">
          <a:xfrm>
            <a:off x="3660156" y="2693995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b="1" dirty="0">
                <a:solidFill>
                  <a:schemeClr val="tx1"/>
                </a:solidFill>
                <a:cs typeface="Courier New" panose="02070309020205020404" pitchFamily="49" charset="0"/>
              </a:rPr>
              <a:t>B</a:t>
            </a:r>
            <a:r>
              <a:rPr lang="en-DE" sz="800" b="1" baseline="-25000" dirty="0">
                <a:solidFill>
                  <a:schemeClr val="tx1"/>
                </a:solidFill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A7529B06-F295-7AE9-6131-EC76A6B65F41}"/>
              </a:ext>
            </a:extLst>
          </p:cNvPr>
          <p:cNvSpPr/>
          <p:nvPr/>
        </p:nvSpPr>
        <p:spPr bwMode="gray">
          <a:xfrm>
            <a:off x="2411760" y="2846395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dirty="0">
                <a:solidFill>
                  <a:schemeClr val="tx1"/>
                </a:solidFill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40E752B0-1B2B-4726-7267-2223FCAA2868}"/>
              </a:ext>
            </a:extLst>
          </p:cNvPr>
          <p:cNvSpPr/>
          <p:nvPr/>
        </p:nvSpPr>
        <p:spPr bwMode="gray">
          <a:xfrm>
            <a:off x="2843808" y="2846395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b="1" dirty="0">
                <a:solidFill>
                  <a:schemeClr val="tx1"/>
                </a:solidFill>
                <a:cs typeface="Courier New" panose="02070309020205020404" pitchFamily="49" charset="0"/>
              </a:rPr>
              <a:t>A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91B1C45D-87A2-EE04-BC1E-C3D3F9EFC534}"/>
              </a:ext>
            </a:extLst>
          </p:cNvPr>
          <p:cNvSpPr/>
          <p:nvPr/>
        </p:nvSpPr>
        <p:spPr bwMode="gray">
          <a:xfrm>
            <a:off x="3047895" y="2846395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b="1" dirty="0">
                <a:solidFill>
                  <a:schemeClr val="tx1"/>
                </a:solidFill>
                <a:cs typeface="Courier New" panose="02070309020205020404" pitchFamily="49" charset="0"/>
              </a:rPr>
              <a:t>B</a:t>
            </a:r>
            <a:r>
              <a:rPr lang="en-DE" sz="800" b="1" baseline="-25000" dirty="0">
                <a:solidFill>
                  <a:schemeClr val="tx1"/>
                </a:solidFill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77C16203-A5BE-1994-6EBB-24E07EEFB1F1}"/>
              </a:ext>
            </a:extLst>
          </p:cNvPr>
          <p:cNvSpPr/>
          <p:nvPr/>
        </p:nvSpPr>
        <p:spPr bwMode="gray">
          <a:xfrm>
            <a:off x="3251982" y="2846395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b="1" dirty="0">
                <a:solidFill>
                  <a:schemeClr val="tx1"/>
                </a:solidFill>
                <a:cs typeface="Courier New" panose="02070309020205020404" pitchFamily="49" charset="0"/>
              </a:rPr>
              <a:t>B</a:t>
            </a:r>
            <a:r>
              <a:rPr lang="en-DE" sz="800" b="1" baseline="-25000" dirty="0">
                <a:solidFill>
                  <a:schemeClr val="tx1"/>
                </a:solidFill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33F8C5ED-FC01-3AA3-22F8-0E5924FF87E3}"/>
              </a:ext>
            </a:extLst>
          </p:cNvPr>
          <p:cNvSpPr/>
          <p:nvPr/>
        </p:nvSpPr>
        <p:spPr bwMode="gray">
          <a:xfrm>
            <a:off x="3456069" y="2846395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b="1" dirty="0">
                <a:solidFill>
                  <a:schemeClr val="tx1"/>
                </a:solidFill>
                <a:cs typeface="Courier New" panose="02070309020205020404" pitchFamily="49" charset="0"/>
              </a:rPr>
              <a:t>B</a:t>
            </a:r>
            <a:r>
              <a:rPr lang="en-DE" sz="800" b="1" baseline="-25000" dirty="0">
                <a:solidFill>
                  <a:schemeClr val="tx1"/>
                </a:solidFill>
                <a:cs typeface="Courier New" panose="02070309020205020404" pitchFamily="49" charset="0"/>
              </a:rPr>
              <a:t>4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D9415135-EA72-9770-B600-0DB200D24E08}"/>
              </a:ext>
            </a:extLst>
          </p:cNvPr>
          <p:cNvSpPr/>
          <p:nvPr/>
        </p:nvSpPr>
        <p:spPr bwMode="gray">
          <a:xfrm>
            <a:off x="3660156" y="2846395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b="1" dirty="0">
                <a:solidFill>
                  <a:schemeClr val="tx1"/>
                </a:solidFill>
                <a:cs typeface="Courier New" panose="02070309020205020404" pitchFamily="49" charset="0"/>
              </a:rPr>
              <a:t>B</a:t>
            </a:r>
            <a:r>
              <a:rPr lang="en-DE" sz="800" b="1" baseline="-25000" dirty="0">
                <a:solidFill>
                  <a:schemeClr val="tx1"/>
                </a:solidFill>
                <a:cs typeface="Courier New" panose="02070309020205020404" pitchFamily="49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3053158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"/>
                            </p:stCondLst>
                            <p:childTnLst>
                              <p:par>
                                <p:cTn id="5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"/>
                            </p:stCondLst>
                            <p:childTnLst>
                              <p:par>
                                <p:cTn id="5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50"/>
                            </p:stCondLst>
                            <p:childTnLst>
                              <p:par>
                                <p:cTn id="5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00"/>
                            </p:stCondLst>
                            <p:childTnLst>
                              <p:par>
                                <p:cTn id="6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0"/>
                            </p:stCondLst>
                            <p:childTnLst>
                              <p:par>
                                <p:cTn id="7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8" dur="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00"/>
                            </p:stCondLst>
                            <p:childTnLst>
                              <p:par>
                                <p:cTn id="8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2" dur="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50"/>
                            </p:stCondLst>
                            <p:childTnLst>
                              <p:par>
                                <p:cTn id="8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6" dur="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200"/>
                            </p:stCondLst>
                            <p:childTnLst>
                              <p:par>
                                <p:cTn id="8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0" dur="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3" dur="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50"/>
                            </p:stCondLst>
                            <p:childTnLst>
                              <p:par>
                                <p:cTn id="10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7" dur="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00"/>
                            </p:stCondLst>
                            <p:childTnLst>
                              <p:par>
                                <p:cTn id="10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1" dur="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150"/>
                            </p:stCondLst>
                            <p:childTnLst>
                              <p:par>
                                <p:cTn id="11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5" dur="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10" grpId="0"/>
      <p:bldP spid="11" grpId="0"/>
      <p:bldP spid="12" grpId="0"/>
      <p:bldP spid="13" grpId="0"/>
      <p:bldP spid="20" grpId="0"/>
      <p:bldP spid="21" grpId="0"/>
      <p:bldP spid="22" grpId="0"/>
      <p:bldP spid="23" grpId="0"/>
      <p:bldP spid="24" grpId="0"/>
      <p:bldP spid="31" grpId="0"/>
      <p:bldP spid="33" grpId="0"/>
      <p:bldP spid="34" grpId="0"/>
      <p:bldP spid="35" grpId="0"/>
      <p:bldP spid="36" grpId="0"/>
      <p:bldP spid="37" grpId="0"/>
      <p:bldP spid="44" grpId="0"/>
      <p:bldP spid="46" grpId="0"/>
      <p:bldP spid="47" grpId="0"/>
      <p:bldP spid="48" grpId="0"/>
      <p:bldP spid="49" grpId="0"/>
      <p:bldP spid="5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3C6A891-C2BC-AE17-CDA2-95AF0C0A07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8776" y="1239837"/>
            <a:ext cx="5149321" cy="1796266"/>
          </a:xfrm>
        </p:spPr>
        <p:txBody>
          <a:bodyPr/>
          <a:lstStyle/>
          <a:p>
            <a:r>
              <a:rPr lang="de-DE" b="1" dirty="0"/>
              <a:t>Satz</a:t>
            </a:r>
            <a:r>
              <a:rPr lang="de-DE" dirty="0"/>
              <a:t>. </a:t>
            </a:r>
            <a:r>
              <a:rPr lang="en-US" i="1" dirty="0"/>
              <a:t>Merge Sort</a:t>
            </a:r>
            <a:r>
              <a:rPr lang="de-DE" dirty="0"/>
              <a:t> ist stabil.</a:t>
            </a:r>
          </a:p>
          <a:p>
            <a:r>
              <a:rPr lang="de-DE" b="1" dirty="0"/>
              <a:t>Beweis</a:t>
            </a:r>
            <a:r>
              <a:rPr lang="de-DE" dirty="0"/>
              <a:t>: Es reicht, zu überprüfen dass die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merge</a:t>
            </a:r>
            <a:r>
              <a:rPr lang="de-DE" dirty="0"/>
              <a:t> Funktion stabil ist</a:t>
            </a:r>
          </a:p>
          <a:p>
            <a:endParaRPr lang="de-DE" dirty="0"/>
          </a:p>
          <a:p>
            <a:pPr marL="268287" lvl="1" indent="0">
              <a:buNone/>
            </a:pPr>
            <a:r>
              <a:rPr lang="de-DE" dirty="0"/>
              <a:t>Die entscheidende Einsicht ist, dass beim Vergleich immer vom </a:t>
            </a:r>
            <a:r>
              <a:rPr lang="de-DE" dirty="0">
                <a:solidFill>
                  <a:srgbClr val="C00000"/>
                </a:solidFill>
              </a:rPr>
              <a:t>linken Teilarray </a:t>
            </a:r>
            <a:r>
              <a:rPr lang="de-DE" dirty="0"/>
              <a:t>kopiert wird!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6FEBA59-AA00-0598-7DED-696EECFFA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Stabilität: </a:t>
            </a:r>
            <a:r>
              <a:rPr lang="en-US" i="1" dirty="0"/>
              <a:t>Merge Sort</a:t>
            </a:r>
            <a:r>
              <a:rPr lang="de-DE" dirty="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52315D-412E-0C7F-FCCA-55D691BFE9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1185" y="1474876"/>
            <a:ext cx="2991478" cy="156122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C412401-048D-CE3F-C5D2-EC2AE5DF25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1185" y="3166454"/>
            <a:ext cx="2917723" cy="124961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8F57EF5-82F9-64BA-84F7-76AA02EFF702}"/>
              </a:ext>
            </a:extLst>
          </p:cNvPr>
          <p:cNvCxnSpPr>
            <a:cxnSpLocks/>
          </p:cNvCxnSpPr>
          <p:nvPr/>
        </p:nvCxnSpPr>
        <p:spPr bwMode="gray">
          <a:xfrm flipV="1">
            <a:off x="5052255" y="2571750"/>
            <a:ext cx="1175929" cy="298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A435447F-7D2E-0DC3-2679-2A6265FDB23A}"/>
              </a:ext>
            </a:extLst>
          </p:cNvPr>
          <p:cNvSpPr/>
          <p:nvPr/>
        </p:nvSpPr>
        <p:spPr bwMode="gray">
          <a:xfrm>
            <a:off x="6228184" y="2499742"/>
            <a:ext cx="1872208" cy="144016"/>
          </a:xfrm>
          <a:prstGeom prst="roundRect">
            <a:avLst/>
          </a:prstGeom>
          <a:solidFill>
            <a:srgbClr val="C00000">
              <a:alpha val="20000"/>
            </a:srgbClr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0997A05-8451-315B-C9E0-4498DF509233}"/>
              </a:ext>
            </a:extLst>
          </p:cNvPr>
          <p:cNvGrpSpPr/>
          <p:nvPr/>
        </p:nvGrpSpPr>
        <p:grpSpPr>
          <a:xfrm>
            <a:off x="2275148" y="3346567"/>
            <a:ext cx="3319383" cy="365038"/>
            <a:chOff x="2771800" y="1435162"/>
            <a:chExt cx="3319383" cy="365038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63FC4E35-A213-B277-8919-994170C09973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2771800" y="1607406"/>
              <a:ext cx="3319383" cy="0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66F2E4C-142E-D97C-CC8C-5E267B82D504}"/>
                </a:ext>
              </a:extLst>
            </p:cNvPr>
            <p:cNvSpPr/>
            <p:nvPr/>
          </p:nvSpPr>
          <p:spPr bwMode="gray">
            <a:xfrm>
              <a:off x="2790733" y="1435162"/>
              <a:ext cx="253887" cy="167229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US" sz="800" b="1" dirty="0">
                  <a:solidFill>
                    <a:srgbClr val="C00000"/>
                  </a:solidFill>
                  <a:cs typeface="Courier New" panose="02070309020205020404" pitchFamily="49" charset="0"/>
                </a:rPr>
                <a:t>0</a:t>
              </a:r>
              <a:endParaRPr lang="en-DE" sz="800" b="1" dirty="0">
                <a:solidFill>
                  <a:srgbClr val="C00000"/>
                </a:solidFill>
                <a:cs typeface="Courier New" panose="02070309020205020404" pitchFamily="49" charset="0"/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8A156310-C672-206B-9028-AD0D14328898}"/>
                </a:ext>
              </a:extLst>
            </p:cNvPr>
            <p:cNvSpPr/>
            <p:nvPr/>
          </p:nvSpPr>
          <p:spPr bwMode="gray">
            <a:xfrm>
              <a:off x="2993370" y="1435162"/>
              <a:ext cx="253887" cy="167229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US" sz="800" b="1" dirty="0">
                  <a:solidFill>
                    <a:srgbClr val="C00000"/>
                  </a:solidFill>
                  <a:cs typeface="Courier New" panose="02070309020205020404" pitchFamily="49" charset="0"/>
                </a:rPr>
                <a:t>1</a:t>
              </a:r>
              <a:endParaRPr lang="en-DE" sz="800" b="1" dirty="0">
                <a:solidFill>
                  <a:srgbClr val="C00000"/>
                </a:solidFill>
                <a:cs typeface="Courier New" panose="02070309020205020404" pitchFamily="49" charset="0"/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D32B6925-43AA-FE64-2A70-234B86379D22}"/>
                </a:ext>
              </a:extLst>
            </p:cNvPr>
            <p:cNvSpPr/>
            <p:nvPr/>
          </p:nvSpPr>
          <p:spPr bwMode="gray">
            <a:xfrm>
              <a:off x="3196007" y="1435162"/>
              <a:ext cx="253887" cy="167229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US" sz="800" b="1" dirty="0">
                  <a:solidFill>
                    <a:srgbClr val="C00000"/>
                  </a:solidFill>
                  <a:cs typeface="Courier New" panose="02070309020205020404" pitchFamily="49" charset="0"/>
                </a:rPr>
                <a:t>2</a:t>
              </a:r>
              <a:endParaRPr lang="en-DE" sz="800" b="1" dirty="0">
                <a:solidFill>
                  <a:srgbClr val="C00000"/>
                </a:solidFill>
                <a:cs typeface="Courier New" panose="02070309020205020404" pitchFamily="49" charset="0"/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7EA14F5A-C1DA-D9FE-734A-18A835BA537B}"/>
                </a:ext>
              </a:extLst>
            </p:cNvPr>
            <p:cNvSpPr/>
            <p:nvPr/>
          </p:nvSpPr>
          <p:spPr bwMode="gray">
            <a:xfrm>
              <a:off x="3398644" y="1435162"/>
              <a:ext cx="253887" cy="167229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US" sz="800" b="1" dirty="0">
                  <a:solidFill>
                    <a:srgbClr val="C00000"/>
                  </a:solidFill>
                  <a:cs typeface="Courier New" panose="02070309020205020404" pitchFamily="49" charset="0"/>
                </a:rPr>
                <a:t>3</a:t>
              </a:r>
              <a:endParaRPr lang="en-DE" sz="800" b="1" dirty="0">
                <a:solidFill>
                  <a:srgbClr val="C00000"/>
                </a:solidFill>
                <a:cs typeface="Courier New" panose="02070309020205020404" pitchFamily="49" charset="0"/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9D0C02DA-DDC3-A4AC-02ED-C415BCBF66A0}"/>
                </a:ext>
              </a:extLst>
            </p:cNvPr>
            <p:cNvSpPr/>
            <p:nvPr/>
          </p:nvSpPr>
          <p:spPr bwMode="gray">
            <a:xfrm>
              <a:off x="3601281" y="1435162"/>
              <a:ext cx="253887" cy="167229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US" sz="800" b="1" dirty="0">
                  <a:solidFill>
                    <a:srgbClr val="C00000"/>
                  </a:solidFill>
                  <a:cs typeface="Courier New" panose="02070309020205020404" pitchFamily="49" charset="0"/>
                </a:rPr>
                <a:t>4</a:t>
              </a:r>
              <a:endParaRPr lang="en-DE" sz="800" b="1" dirty="0">
                <a:solidFill>
                  <a:srgbClr val="C00000"/>
                </a:solidFill>
                <a:cs typeface="Courier New" panose="02070309020205020404" pitchFamily="49" charset="0"/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8A7632ED-BF28-97F7-52CA-776FB1864C0A}"/>
                </a:ext>
              </a:extLst>
            </p:cNvPr>
            <p:cNvSpPr/>
            <p:nvPr/>
          </p:nvSpPr>
          <p:spPr bwMode="gray">
            <a:xfrm>
              <a:off x="3803918" y="1435162"/>
              <a:ext cx="253887" cy="167229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US" sz="800" b="1" dirty="0">
                  <a:solidFill>
                    <a:srgbClr val="C00000"/>
                  </a:solidFill>
                  <a:cs typeface="Courier New" panose="02070309020205020404" pitchFamily="49" charset="0"/>
                </a:rPr>
                <a:t>5</a:t>
              </a:r>
              <a:endParaRPr lang="en-DE" sz="800" b="1" dirty="0">
                <a:solidFill>
                  <a:srgbClr val="C00000"/>
                </a:solidFill>
                <a:cs typeface="Courier New" panose="02070309020205020404" pitchFamily="49" charset="0"/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C8C10522-8BE6-DDEB-7537-965899B5CF50}"/>
                </a:ext>
              </a:extLst>
            </p:cNvPr>
            <p:cNvSpPr/>
            <p:nvPr/>
          </p:nvSpPr>
          <p:spPr bwMode="gray">
            <a:xfrm>
              <a:off x="4006555" y="1435162"/>
              <a:ext cx="253887" cy="167229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US" sz="800" b="1" dirty="0">
                  <a:solidFill>
                    <a:srgbClr val="C00000"/>
                  </a:solidFill>
                  <a:cs typeface="Courier New" panose="02070309020205020404" pitchFamily="49" charset="0"/>
                </a:rPr>
                <a:t>6</a:t>
              </a:r>
              <a:endParaRPr lang="en-DE" sz="800" b="1" dirty="0">
                <a:solidFill>
                  <a:srgbClr val="C00000"/>
                </a:solidFill>
                <a:cs typeface="Courier New" panose="02070309020205020404" pitchFamily="49" charset="0"/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F397C461-27E4-CF9A-9917-7CEEEF1285BE}"/>
                </a:ext>
              </a:extLst>
            </p:cNvPr>
            <p:cNvSpPr/>
            <p:nvPr/>
          </p:nvSpPr>
          <p:spPr bwMode="gray">
            <a:xfrm>
              <a:off x="4209192" y="1435162"/>
              <a:ext cx="253887" cy="167229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US" sz="800" b="1" dirty="0">
                  <a:solidFill>
                    <a:srgbClr val="C00000"/>
                  </a:solidFill>
                  <a:cs typeface="Courier New" panose="02070309020205020404" pitchFamily="49" charset="0"/>
                </a:rPr>
                <a:t>7</a:t>
              </a:r>
              <a:endParaRPr lang="en-DE" sz="800" b="1" dirty="0">
                <a:solidFill>
                  <a:srgbClr val="C00000"/>
                </a:solidFill>
                <a:cs typeface="Courier New" panose="02070309020205020404" pitchFamily="49" charset="0"/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8084A306-AC33-B187-4A3F-0259EC0C287E}"/>
                </a:ext>
              </a:extLst>
            </p:cNvPr>
            <p:cNvSpPr/>
            <p:nvPr/>
          </p:nvSpPr>
          <p:spPr bwMode="gray">
            <a:xfrm>
              <a:off x="4411829" y="1435162"/>
              <a:ext cx="253887" cy="167229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US" sz="800" b="1" dirty="0">
                  <a:solidFill>
                    <a:srgbClr val="C00000"/>
                  </a:solidFill>
                  <a:cs typeface="Courier New" panose="02070309020205020404" pitchFamily="49" charset="0"/>
                </a:rPr>
                <a:t>8</a:t>
              </a:r>
              <a:endParaRPr lang="en-DE" sz="800" b="1" dirty="0">
                <a:solidFill>
                  <a:srgbClr val="C00000"/>
                </a:solidFill>
                <a:cs typeface="Courier New" panose="02070309020205020404" pitchFamily="49" charset="0"/>
              </a:endParaRP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A746CA7C-D032-39E4-DA59-64E153B2F7B5}"/>
                </a:ext>
              </a:extLst>
            </p:cNvPr>
            <p:cNvSpPr/>
            <p:nvPr/>
          </p:nvSpPr>
          <p:spPr bwMode="gray">
            <a:xfrm>
              <a:off x="4614466" y="1435162"/>
              <a:ext cx="253887" cy="167229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US" sz="800" b="1" dirty="0">
                  <a:solidFill>
                    <a:srgbClr val="C00000"/>
                  </a:solidFill>
                  <a:cs typeface="Courier New" panose="02070309020205020404" pitchFamily="49" charset="0"/>
                </a:rPr>
                <a:t>9</a:t>
              </a:r>
              <a:endParaRPr lang="en-DE" sz="800" b="1" dirty="0">
                <a:solidFill>
                  <a:srgbClr val="C00000"/>
                </a:solidFill>
                <a:cs typeface="Courier New" panose="02070309020205020404" pitchFamily="49" charset="0"/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70CE00BE-2634-18B0-A3F8-106DA11BF201}"/>
                </a:ext>
              </a:extLst>
            </p:cNvPr>
            <p:cNvSpPr/>
            <p:nvPr/>
          </p:nvSpPr>
          <p:spPr bwMode="gray">
            <a:xfrm>
              <a:off x="4817103" y="1435162"/>
              <a:ext cx="253887" cy="167229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US" sz="800" b="1" dirty="0">
                  <a:solidFill>
                    <a:srgbClr val="C00000"/>
                  </a:solidFill>
                  <a:cs typeface="Courier New" panose="02070309020205020404" pitchFamily="49" charset="0"/>
                </a:rPr>
                <a:t>10</a:t>
              </a:r>
              <a:endParaRPr lang="en-DE" sz="800" b="1" dirty="0">
                <a:solidFill>
                  <a:srgbClr val="C00000"/>
                </a:solidFill>
                <a:cs typeface="Courier New" panose="02070309020205020404" pitchFamily="49" charset="0"/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01EA4C0D-3669-0FA6-2162-9A5011B7699A}"/>
                </a:ext>
              </a:extLst>
            </p:cNvPr>
            <p:cNvSpPr/>
            <p:nvPr/>
          </p:nvSpPr>
          <p:spPr bwMode="gray">
            <a:xfrm>
              <a:off x="2836793" y="1656184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A</a:t>
              </a:r>
              <a:r>
                <a:rPr lang="en-DE" sz="800" b="1" baseline="-25000" dirty="0">
                  <a:solidFill>
                    <a:schemeClr val="tx1"/>
                  </a:solidFill>
                  <a:cs typeface="Courier New" panose="02070309020205020404" pitchFamily="49" charset="0"/>
                </a:rPr>
                <a:t>1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F82E90B4-BE1D-D75C-B0EC-40A1E6AB5443}"/>
                </a:ext>
              </a:extLst>
            </p:cNvPr>
            <p:cNvSpPr/>
            <p:nvPr/>
          </p:nvSpPr>
          <p:spPr bwMode="gray">
            <a:xfrm>
              <a:off x="3039430" y="1656184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A</a:t>
              </a:r>
              <a:r>
                <a:rPr lang="en-DE" sz="800" b="1" baseline="-25000" dirty="0">
                  <a:solidFill>
                    <a:schemeClr val="tx1"/>
                  </a:solidFill>
                  <a:cs typeface="Courier New" panose="02070309020205020404" pitchFamily="49" charset="0"/>
                </a:rPr>
                <a:t>2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014CF532-C229-49B2-214A-E781FE2AA398}"/>
                </a:ext>
              </a:extLst>
            </p:cNvPr>
            <p:cNvSpPr/>
            <p:nvPr/>
          </p:nvSpPr>
          <p:spPr bwMode="gray">
            <a:xfrm>
              <a:off x="3242067" y="1656184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A</a:t>
              </a:r>
              <a:r>
                <a:rPr lang="en-DE" sz="800" b="1" baseline="-25000" dirty="0">
                  <a:solidFill>
                    <a:schemeClr val="tx1"/>
                  </a:solidFill>
                  <a:cs typeface="Courier New" panose="02070309020205020404" pitchFamily="49" charset="0"/>
                </a:rPr>
                <a:t>3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AC80E9BC-25EC-DEF1-8893-497D7173FF0E}"/>
                </a:ext>
              </a:extLst>
            </p:cNvPr>
            <p:cNvSpPr/>
            <p:nvPr/>
          </p:nvSpPr>
          <p:spPr bwMode="gray">
            <a:xfrm>
              <a:off x="3444704" y="1656184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B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CE6E975D-9835-9C2B-6581-CCFC50E92D03}"/>
                </a:ext>
              </a:extLst>
            </p:cNvPr>
            <p:cNvSpPr/>
            <p:nvPr/>
          </p:nvSpPr>
          <p:spPr bwMode="gray">
            <a:xfrm>
              <a:off x="3647341" y="1656184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D</a:t>
              </a: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130A207C-FA57-79AB-AEE9-91859892B475}"/>
                </a:ext>
              </a:extLst>
            </p:cNvPr>
            <p:cNvSpPr/>
            <p:nvPr/>
          </p:nvSpPr>
          <p:spPr bwMode="gray">
            <a:xfrm>
              <a:off x="3849978" y="1656184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E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BDAFD879-C167-7239-D5A4-52AA60C85AB9}"/>
                </a:ext>
              </a:extLst>
            </p:cNvPr>
            <p:cNvSpPr/>
            <p:nvPr/>
          </p:nvSpPr>
          <p:spPr bwMode="gray">
            <a:xfrm>
              <a:off x="4052615" y="1656184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F</a:t>
              </a:r>
              <a:r>
                <a:rPr lang="en-DE" sz="800" b="1" baseline="-25000" dirty="0">
                  <a:solidFill>
                    <a:schemeClr val="tx1"/>
                  </a:solidFill>
                  <a:cs typeface="Courier New" panose="02070309020205020404" pitchFamily="49" charset="0"/>
                </a:rPr>
                <a:t>1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1DBC9850-A8FB-60F7-5EFA-974DD6ECE3EE}"/>
                </a:ext>
              </a:extLst>
            </p:cNvPr>
            <p:cNvSpPr/>
            <p:nvPr/>
          </p:nvSpPr>
          <p:spPr bwMode="gray">
            <a:xfrm>
              <a:off x="4255252" y="1656184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F</a:t>
              </a:r>
              <a:r>
                <a:rPr lang="en-DE" sz="800" b="1" baseline="-25000" dirty="0">
                  <a:solidFill>
                    <a:schemeClr val="tx1"/>
                  </a:solidFill>
                  <a:cs typeface="Courier New" panose="02070309020205020404" pitchFamily="49" charset="0"/>
                </a:rPr>
                <a:t>2</a:t>
              </a: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FB28EEDE-F572-2DBF-8D66-45C3C02B16CD}"/>
                </a:ext>
              </a:extLst>
            </p:cNvPr>
            <p:cNvSpPr/>
            <p:nvPr/>
          </p:nvSpPr>
          <p:spPr bwMode="gray">
            <a:xfrm>
              <a:off x="4457889" y="1656184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A</a:t>
              </a:r>
              <a:r>
                <a:rPr lang="en-DE" sz="800" b="1" baseline="-25000" dirty="0">
                  <a:solidFill>
                    <a:schemeClr val="tx1"/>
                  </a:solidFill>
                  <a:cs typeface="Courier New" panose="02070309020205020404" pitchFamily="49" charset="0"/>
                </a:rPr>
                <a:t>4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6EA5F76D-3009-A7D3-85AD-D00D8EC853C2}"/>
                </a:ext>
              </a:extLst>
            </p:cNvPr>
            <p:cNvSpPr/>
            <p:nvPr/>
          </p:nvSpPr>
          <p:spPr bwMode="gray">
            <a:xfrm>
              <a:off x="4660526" y="1656184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A</a:t>
              </a:r>
              <a:r>
                <a:rPr lang="en-DE" sz="800" b="1" baseline="-25000" dirty="0">
                  <a:solidFill>
                    <a:schemeClr val="tx1"/>
                  </a:solidFill>
                  <a:cs typeface="Courier New" panose="02070309020205020404" pitchFamily="49" charset="0"/>
                </a:rPr>
                <a:t>5</a:t>
              </a: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BAEED8C8-CA0E-5CF4-1CCF-74D08A7D6E7D}"/>
                </a:ext>
              </a:extLst>
            </p:cNvPr>
            <p:cNvSpPr/>
            <p:nvPr/>
          </p:nvSpPr>
          <p:spPr bwMode="gray">
            <a:xfrm>
              <a:off x="4863163" y="1656184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C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65923BD0-0682-CBD7-734F-FBCB45CBA94A}"/>
                </a:ext>
              </a:extLst>
            </p:cNvPr>
            <p:cNvSpPr/>
            <p:nvPr/>
          </p:nvSpPr>
          <p:spPr bwMode="gray">
            <a:xfrm>
              <a:off x="5065800" y="1656184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F</a:t>
              </a:r>
              <a:r>
                <a:rPr lang="en-DE" sz="800" b="1" baseline="-25000" dirty="0">
                  <a:solidFill>
                    <a:schemeClr val="tx1"/>
                  </a:solidFill>
                  <a:cs typeface="Courier New" panose="02070309020205020404" pitchFamily="49" charset="0"/>
                </a:rPr>
                <a:t>3</a:t>
              </a: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CD0534A2-8ED9-5634-C0AD-921C626BB542}"/>
                </a:ext>
              </a:extLst>
            </p:cNvPr>
            <p:cNvSpPr/>
            <p:nvPr/>
          </p:nvSpPr>
          <p:spPr bwMode="gray">
            <a:xfrm>
              <a:off x="5268437" y="1656184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F</a:t>
              </a:r>
              <a:r>
                <a:rPr lang="en-DE" sz="800" b="1" baseline="-25000" dirty="0">
                  <a:solidFill>
                    <a:schemeClr val="tx1"/>
                  </a:solidFill>
                  <a:cs typeface="Courier New" panose="02070309020205020404" pitchFamily="49" charset="0"/>
                </a:rPr>
                <a:t>4</a:t>
              </a: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915D77C8-8BAF-4383-6F8E-983F7B361EEF}"/>
                </a:ext>
              </a:extLst>
            </p:cNvPr>
            <p:cNvSpPr/>
            <p:nvPr/>
          </p:nvSpPr>
          <p:spPr bwMode="gray">
            <a:xfrm>
              <a:off x="5471074" y="1656184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F</a:t>
              </a:r>
              <a:r>
                <a:rPr lang="en-DE" sz="800" b="1" baseline="-25000" dirty="0">
                  <a:solidFill>
                    <a:schemeClr val="tx1"/>
                  </a:solidFill>
                  <a:cs typeface="Courier New" panose="02070309020205020404" pitchFamily="49" charset="0"/>
                </a:rPr>
                <a:t>5</a:t>
              </a: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81096356-BD08-85D1-C94B-E53DCC2B47A9}"/>
                </a:ext>
              </a:extLst>
            </p:cNvPr>
            <p:cNvSpPr/>
            <p:nvPr/>
          </p:nvSpPr>
          <p:spPr bwMode="gray">
            <a:xfrm>
              <a:off x="5673711" y="1656184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G</a:t>
              </a: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CE759A38-3CD3-8B2B-5216-CA66CD9E417F}"/>
                </a:ext>
              </a:extLst>
            </p:cNvPr>
            <p:cNvSpPr/>
            <p:nvPr/>
          </p:nvSpPr>
          <p:spPr bwMode="gray">
            <a:xfrm>
              <a:off x="5876341" y="1656184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H</a:t>
              </a: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615F37CD-1E27-842B-24E3-6695486F511C}"/>
                </a:ext>
              </a:extLst>
            </p:cNvPr>
            <p:cNvSpPr/>
            <p:nvPr/>
          </p:nvSpPr>
          <p:spPr bwMode="gray">
            <a:xfrm>
              <a:off x="5019740" y="1435162"/>
              <a:ext cx="253887" cy="167229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US" sz="800" b="1" dirty="0">
                  <a:solidFill>
                    <a:srgbClr val="C00000"/>
                  </a:solidFill>
                  <a:cs typeface="Courier New" panose="02070309020205020404" pitchFamily="49" charset="0"/>
                </a:rPr>
                <a:t>11</a:t>
              </a:r>
              <a:endParaRPr lang="en-DE" sz="800" b="1" dirty="0">
                <a:solidFill>
                  <a:srgbClr val="C00000"/>
                </a:solidFill>
                <a:cs typeface="Courier New" panose="02070309020205020404" pitchFamily="49" charset="0"/>
              </a:endParaRP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A8999B5C-6DE8-71FF-1C97-070729D946C1}"/>
                </a:ext>
              </a:extLst>
            </p:cNvPr>
            <p:cNvSpPr/>
            <p:nvPr/>
          </p:nvSpPr>
          <p:spPr bwMode="gray">
            <a:xfrm>
              <a:off x="5222377" y="1435162"/>
              <a:ext cx="253887" cy="167229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US" sz="800" b="1" dirty="0">
                  <a:solidFill>
                    <a:srgbClr val="C00000"/>
                  </a:solidFill>
                  <a:cs typeface="Courier New" panose="02070309020205020404" pitchFamily="49" charset="0"/>
                </a:rPr>
                <a:t>12</a:t>
              </a:r>
              <a:endParaRPr lang="en-DE" sz="800" b="1" dirty="0">
                <a:solidFill>
                  <a:srgbClr val="C00000"/>
                </a:solidFill>
                <a:cs typeface="Courier New" panose="02070309020205020404" pitchFamily="49" charset="0"/>
              </a:endParaRP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ECE2CDF2-D2B6-8227-AC24-C367E5A193C2}"/>
                </a:ext>
              </a:extLst>
            </p:cNvPr>
            <p:cNvSpPr/>
            <p:nvPr/>
          </p:nvSpPr>
          <p:spPr bwMode="gray">
            <a:xfrm>
              <a:off x="5425014" y="1435162"/>
              <a:ext cx="253887" cy="167229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US" sz="800" b="1" dirty="0">
                  <a:solidFill>
                    <a:srgbClr val="C00000"/>
                  </a:solidFill>
                  <a:cs typeface="Courier New" panose="02070309020205020404" pitchFamily="49" charset="0"/>
                </a:rPr>
                <a:t>13</a:t>
              </a:r>
              <a:endParaRPr lang="en-DE" sz="800" b="1" dirty="0">
                <a:solidFill>
                  <a:srgbClr val="C00000"/>
                </a:solidFill>
                <a:cs typeface="Courier New" panose="02070309020205020404" pitchFamily="49" charset="0"/>
              </a:endParaRP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B574961D-D76C-1D6A-01F0-234F3DEE20C5}"/>
                </a:ext>
              </a:extLst>
            </p:cNvPr>
            <p:cNvSpPr/>
            <p:nvPr/>
          </p:nvSpPr>
          <p:spPr bwMode="gray">
            <a:xfrm>
              <a:off x="5627651" y="1435162"/>
              <a:ext cx="253887" cy="167229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US" sz="800" b="1" dirty="0">
                  <a:solidFill>
                    <a:srgbClr val="C00000"/>
                  </a:solidFill>
                  <a:cs typeface="Courier New" panose="02070309020205020404" pitchFamily="49" charset="0"/>
                </a:rPr>
                <a:t>14</a:t>
              </a:r>
              <a:endParaRPr lang="en-DE" sz="800" b="1" dirty="0">
                <a:solidFill>
                  <a:srgbClr val="C00000"/>
                </a:solidFill>
                <a:cs typeface="Courier New" panose="02070309020205020404" pitchFamily="49" charset="0"/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670564C1-B08D-1E04-20F6-4876879F6FFA}"/>
                </a:ext>
              </a:extLst>
            </p:cNvPr>
            <p:cNvSpPr/>
            <p:nvPr/>
          </p:nvSpPr>
          <p:spPr bwMode="gray">
            <a:xfrm>
              <a:off x="5830281" y="1435162"/>
              <a:ext cx="253887" cy="167229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US" sz="800" b="1" dirty="0">
                  <a:solidFill>
                    <a:srgbClr val="C00000"/>
                  </a:solidFill>
                  <a:cs typeface="Courier New" panose="02070309020205020404" pitchFamily="49" charset="0"/>
                </a:rPr>
                <a:t>15</a:t>
              </a:r>
              <a:endParaRPr lang="en-DE" sz="800" b="1" dirty="0">
                <a:solidFill>
                  <a:srgbClr val="C00000"/>
                </a:solidFill>
                <a:cs typeface="Courier New" panose="02070309020205020404" pitchFamily="49" charset="0"/>
              </a:endParaRPr>
            </a:p>
          </p:txBody>
        </p:sp>
      </p:grpSp>
      <p:sp>
        <p:nvSpPr>
          <p:cNvPr id="74" name="Rectangle 73">
            <a:extLst>
              <a:ext uri="{FF2B5EF4-FFF2-40B4-BE49-F238E27FC236}">
                <a16:creationId xmlns:a16="http://schemas.microsoft.com/office/drawing/2014/main" id="{E1D11C73-ADFC-E1A4-E0FC-2029008D0CC6}"/>
              </a:ext>
            </a:extLst>
          </p:cNvPr>
          <p:cNvSpPr/>
          <p:nvPr/>
        </p:nvSpPr>
        <p:spPr bwMode="gray">
          <a:xfrm>
            <a:off x="2339752" y="3759647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b="1" dirty="0">
                <a:solidFill>
                  <a:schemeClr val="tx1"/>
                </a:solidFill>
                <a:cs typeface="Courier New" panose="02070309020205020404" pitchFamily="49" charset="0"/>
              </a:rPr>
              <a:t>A</a:t>
            </a:r>
            <a:r>
              <a:rPr lang="en-DE" sz="800" b="1" baseline="-25000" dirty="0">
                <a:solidFill>
                  <a:schemeClr val="tx1"/>
                </a:solidFill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F0CAD16E-6050-CDBD-8398-CBBAC2075F91}"/>
              </a:ext>
            </a:extLst>
          </p:cNvPr>
          <p:cNvSpPr/>
          <p:nvPr/>
        </p:nvSpPr>
        <p:spPr bwMode="gray">
          <a:xfrm>
            <a:off x="2542389" y="3759647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b="1" dirty="0">
                <a:solidFill>
                  <a:schemeClr val="tx1"/>
                </a:solidFill>
                <a:cs typeface="Courier New" panose="02070309020205020404" pitchFamily="49" charset="0"/>
              </a:rPr>
              <a:t>A</a:t>
            </a:r>
            <a:r>
              <a:rPr lang="en-DE" sz="800" b="1" baseline="-25000" dirty="0">
                <a:solidFill>
                  <a:schemeClr val="tx1"/>
                </a:solidFill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8AAD17B5-D773-A67F-B72C-C5E94AED750F}"/>
              </a:ext>
            </a:extLst>
          </p:cNvPr>
          <p:cNvSpPr/>
          <p:nvPr/>
        </p:nvSpPr>
        <p:spPr bwMode="gray">
          <a:xfrm>
            <a:off x="2745026" y="3759647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b="1" dirty="0">
                <a:solidFill>
                  <a:schemeClr val="tx1"/>
                </a:solidFill>
                <a:cs typeface="Courier New" panose="02070309020205020404" pitchFamily="49" charset="0"/>
              </a:rPr>
              <a:t>A</a:t>
            </a:r>
            <a:r>
              <a:rPr lang="en-DE" sz="800" b="1" baseline="-25000" dirty="0">
                <a:solidFill>
                  <a:schemeClr val="tx1"/>
                </a:solidFill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DBE63105-B342-BBFE-9F82-EBBFACAC2560}"/>
              </a:ext>
            </a:extLst>
          </p:cNvPr>
          <p:cNvSpPr/>
          <p:nvPr/>
        </p:nvSpPr>
        <p:spPr bwMode="gray">
          <a:xfrm>
            <a:off x="2947663" y="3759647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b="1" dirty="0">
                <a:solidFill>
                  <a:schemeClr val="tx1"/>
                </a:solidFill>
                <a:cs typeface="Courier New" panose="02070309020205020404" pitchFamily="49" charset="0"/>
              </a:rPr>
              <a:t>A</a:t>
            </a:r>
            <a:r>
              <a:rPr lang="en-DE" sz="800" b="1" baseline="-25000" dirty="0">
                <a:solidFill>
                  <a:schemeClr val="tx1"/>
                </a:solidFill>
                <a:cs typeface="Courier New" panose="02070309020205020404" pitchFamily="49" charset="0"/>
              </a:rPr>
              <a:t>4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AEF7857E-5D04-38A2-D78C-4105CC5A40DA}"/>
              </a:ext>
            </a:extLst>
          </p:cNvPr>
          <p:cNvSpPr/>
          <p:nvPr/>
        </p:nvSpPr>
        <p:spPr bwMode="gray">
          <a:xfrm>
            <a:off x="3150300" y="3759647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b="1" dirty="0">
                <a:solidFill>
                  <a:schemeClr val="tx1"/>
                </a:solidFill>
                <a:cs typeface="Courier New" panose="02070309020205020404" pitchFamily="49" charset="0"/>
              </a:rPr>
              <a:t>A</a:t>
            </a:r>
            <a:r>
              <a:rPr lang="en-DE" sz="800" b="1" baseline="-25000" dirty="0">
                <a:solidFill>
                  <a:schemeClr val="tx1"/>
                </a:solidFill>
                <a:cs typeface="Courier New" panose="02070309020205020404" pitchFamily="49" charset="0"/>
              </a:rPr>
              <a:t>5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CAE5E8EC-7E16-33D3-8BB0-201592B809AC}"/>
              </a:ext>
            </a:extLst>
          </p:cNvPr>
          <p:cNvSpPr/>
          <p:nvPr/>
        </p:nvSpPr>
        <p:spPr bwMode="gray">
          <a:xfrm>
            <a:off x="3352937" y="3759647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b="1" dirty="0">
                <a:solidFill>
                  <a:schemeClr val="tx1"/>
                </a:solidFill>
                <a:cs typeface="Courier New" panose="02070309020205020404" pitchFamily="49" charset="0"/>
              </a:rPr>
              <a:t>B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B58D7476-C287-673C-A5ED-B7E5B3D77B15}"/>
              </a:ext>
            </a:extLst>
          </p:cNvPr>
          <p:cNvSpPr/>
          <p:nvPr/>
        </p:nvSpPr>
        <p:spPr bwMode="gray">
          <a:xfrm>
            <a:off x="3555574" y="3759647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b="1" dirty="0">
                <a:solidFill>
                  <a:schemeClr val="tx1"/>
                </a:solidFill>
                <a:cs typeface="Courier New" panose="02070309020205020404" pitchFamily="49" charset="0"/>
              </a:rPr>
              <a:t>C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4C3791A2-EE12-2E25-C4DC-68ADB3D29F96}"/>
              </a:ext>
            </a:extLst>
          </p:cNvPr>
          <p:cNvSpPr/>
          <p:nvPr/>
        </p:nvSpPr>
        <p:spPr bwMode="gray">
          <a:xfrm>
            <a:off x="3758211" y="3759647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b="1" dirty="0">
                <a:solidFill>
                  <a:schemeClr val="tx1"/>
                </a:solidFill>
                <a:cs typeface="Courier New" panose="02070309020205020404" pitchFamily="49" charset="0"/>
              </a:rPr>
              <a:t>D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9E0F29FB-77E1-80EC-D45D-4E40BA853EC3}"/>
              </a:ext>
            </a:extLst>
          </p:cNvPr>
          <p:cNvSpPr/>
          <p:nvPr/>
        </p:nvSpPr>
        <p:spPr bwMode="gray">
          <a:xfrm>
            <a:off x="3960848" y="3759647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b="1" dirty="0">
                <a:solidFill>
                  <a:schemeClr val="tx1"/>
                </a:solidFill>
                <a:cs typeface="Courier New" panose="02070309020205020404" pitchFamily="49" charset="0"/>
              </a:rPr>
              <a:t>E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D6112079-B7DB-CC69-724F-81D1B4D73768}"/>
              </a:ext>
            </a:extLst>
          </p:cNvPr>
          <p:cNvSpPr/>
          <p:nvPr/>
        </p:nvSpPr>
        <p:spPr bwMode="gray">
          <a:xfrm>
            <a:off x="4163485" y="3759647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b="1" dirty="0">
                <a:solidFill>
                  <a:schemeClr val="tx1"/>
                </a:solidFill>
                <a:cs typeface="Courier New" panose="02070309020205020404" pitchFamily="49" charset="0"/>
              </a:rPr>
              <a:t>F</a:t>
            </a:r>
            <a:r>
              <a:rPr lang="en-DE" sz="800" b="1" baseline="-25000" dirty="0">
                <a:solidFill>
                  <a:schemeClr val="tx1"/>
                </a:solidFill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5AE08EA5-ED63-FD98-0F51-C79605A38C0C}"/>
              </a:ext>
            </a:extLst>
          </p:cNvPr>
          <p:cNvSpPr/>
          <p:nvPr/>
        </p:nvSpPr>
        <p:spPr bwMode="gray">
          <a:xfrm>
            <a:off x="4366122" y="3759647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b="1" dirty="0">
                <a:solidFill>
                  <a:schemeClr val="tx1"/>
                </a:solidFill>
                <a:cs typeface="Courier New" panose="02070309020205020404" pitchFamily="49" charset="0"/>
              </a:rPr>
              <a:t>F</a:t>
            </a:r>
            <a:r>
              <a:rPr lang="en-DE" sz="800" b="1" baseline="-25000" dirty="0">
                <a:solidFill>
                  <a:schemeClr val="tx1"/>
                </a:solidFill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5FFF2344-A074-3E09-C41E-CF8112F2DB3B}"/>
              </a:ext>
            </a:extLst>
          </p:cNvPr>
          <p:cNvSpPr/>
          <p:nvPr/>
        </p:nvSpPr>
        <p:spPr bwMode="gray">
          <a:xfrm>
            <a:off x="4568759" y="3759647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b="1" dirty="0">
                <a:solidFill>
                  <a:schemeClr val="tx1"/>
                </a:solidFill>
                <a:cs typeface="Courier New" panose="02070309020205020404" pitchFamily="49" charset="0"/>
              </a:rPr>
              <a:t>F</a:t>
            </a:r>
            <a:r>
              <a:rPr lang="en-DE" sz="800" b="1" baseline="-25000" dirty="0">
                <a:solidFill>
                  <a:schemeClr val="tx1"/>
                </a:solidFill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34706ADE-CCBE-E5CD-3465-0F3134E29C25}"/>
              </a:ext>
            </a:extLst>
          </p:cNvPr>
          <p:cNvSpPr/>
          <p:nvPr/>
        </p:nvSpPr>
        <p:spPr bwMode="gray">
          <a:xfrm>
            <a:off x="4771396" y="3759647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b="1" dirty="0">
                <a:solidFill>
                  <a:schemeClr val="tx1"/>
                </a:solidFill>
                <a:cs typeface="Courier New" panose="02070309020205020404" pitchFamily="49" charset="0"/>
              </a:rPr>
              <a:t>F</a:t>
            </a:r>
            <a:r>
              <a:rPr lang="en-DE" sz="800" b="1" baseline="-25000" dirty="0">
                <a:solidFill>
                  <a:schemeClr val="tx1"/>
                </a:solidFill>
                <a:cs typeface="Courier New" panose="02070309020205020404" pitchFamily="49" charset="0"/>
              </a:rPr>
              <a:t>4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31DADCEF-920C-B746-C7B4-038D9C607982}"/>
              </a:ext>
            </a:extLst>
          </p:cNvPr>
          <p:cNvSpPr/>
          <p:nvPr/>
        </p:nvSpPr>
        <p:spPr bwMode="gray">
          <a:xfrm>
            <a:off x="4974033" y="3759647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b="1" dirty="0">
                <a:solidFill>
                  <a:schemeClr val="tx1"/>
                </a:solidFill>
                <a:cs typeface="Courier New" panose="02070309020205020404" pitchFamily="49" charset="0"/>
              </a:rPr>
              <a:t>F</a:t>
            </a:r>
            <a:r>
              <a:rPr lang="en-DE" sz="800" b="1" baseline="-25000" dirty="0">
                <a:solidFill>
                  <a:schemeClr val="tx1"/>
                </a:solidFill>
                <a:cs typeface="Courier New" panose="02070309020205020404" pitchFamily="49" charset="0"/>
              </a:rPr>
              <a:t>5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70962A1C-8D02-3BAD-6E57-8EA543E833D1}"/>
              </a:ext>
            </a:extLst>
          </p:cNvPr>
          <p:cNvSpPr/>
          <p:nvPr/>
        </p:nvSpPr>
        <p:spPr bwMode="gray">
          <a:xfrm>
            <a:off x="5176670" y="3759647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b="1" dirty="0">
                <a:solidFill>
                  <a:schemeClr val="tx1"/>
                </a:solidFill>
                <a:cs typeface="Courier New" panose="02070309020205020404" pitchFamily="49" charset="0"/>
              </a:rPr>
              <a:t>G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A935ACDA-63C4-2E0D-D354-27C72170DCEF}"/>
              </a:ext>
            </a:extLst>
          </p:cNvPr>
          <p:cNvSpPr/>
          <p:nvPr/>
        </p:nvSpPr>
        <p:spPr bwMode="gray">
          <a:xfrm>
            <a:off x="5379300" y="3759647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b="1" dirty="0">
                <a:solidFill>
                  <a:schemeClr val="tx1"/>
                </a:solidFill>
                <a:cs typeface="Courier New" panose="02070309020205020404" pitchFamily="49" charset="0"/>
              </a:rPr>
              <a:t>H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411A77AD-4FA2-984E-1CC0-D4C2243D6259}"/>
              </a:ext>
            </a:extLst>
          </p:cNvPr>
          <p:cNvSpPr txBox="1"/>
          <p:nvPr/>
        </p:nvSpPr>
        <p:spPr bwMode="gray">
          <a:xfrm>
            <a:off x="445623" y="3670971"/>
            <a:ext cx="1440160" cy="325054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de-DE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merge</a:t>
            </a:r>
            <a:r>
              <a:rPr lang="de-DE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(a, </a:t>
            </a:r>
            <a:r>
              <a:rPr lang="de-DE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aux</a:t>
            </a:r>
            <a:r>
              <a:rPr lang="de-DE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de-DE" sz="9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de-DE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7, </a:t>
            </a:r>
            <a:r>
              <a:rPr lang="de-DE" sz="9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15</a:t>
            </a:r>
            <a:r>
              <a:rPr lang="de-DE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68138DC8-AFC4-C2FB-0989-D36EB7ADB81C}"/>
              </a:ext>
            </a:extLst>
          </p:cNvPr>
          <p:cNvCxnSpPr>
            <a:cxnSpLocks/>
          </p:cNvCxnSpPr>
          <p:nvPr/>
        </p:nvCxnSpPr>
        <p:spPr bwMode="gray">
          <a:xfrm flipV="1">
            <a:off x="3945629" y="3567589"/>
            <a:ext cx="0" cy="144016"/>
          </a:xfrm>
          <a:prstGeom prst="straightConnector1">
            <a:avLst/>
          </a:prstGeom>
          <a:ln w="22225">
            <a:solidFill>
              <a:schemeClr val="accent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52877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4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9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4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9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4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9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4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9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4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74" grpId="0"/>
      <p:bldP spid="75" grpId="0"/>
      <p:bldP spid="76" grpId="0"/>
      <p:bldP spid="77" grpId="0"/>
      <p:bldP spid="78" grpId="0"/>
      <p:bldP spid="79" grpId="0"/>
      <p:bldP spid="80" grpId="0"/>
      <p:bldP spid="81" grpId="0"/>
      <p:bldP spid="82" grpId="0"/>
      <p:bldP spid="83" grpId="0"/>
      <p:bldP spid="84" grpId="0"/>
      <p:bldP spid="85" grpId="0"/>
      <p:bldP spid="86" grpId="0"/>
      <p:bldP spid="87" grpId="0"/>
      <p:bldP spid="88" grpId="0"/>
      <p:bldP spid="89" grpId="0"/>
      <p:bldP spid="9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295A78-AF1F-9919-6BD3-B514AC01C6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Viel Spaß bis zur nächsten Vorlesung!</a:t>
            </a:r>
          </a:p>
        </p:txBody>
      </p:sp>
    </p:spTree>
    <p:extLst>
      <p:ext uri="{BB962C8B-B14F-4D97-AF65-F5344CB8AC3E}">
        <p14:creationId xmlns:p14="http://schemas.microsoft.com/office/powerpoint/2010/main" val="2254199682"/>
      </p:ext>
    </p:extLst>
  </p:cSld>
  <p:clrMapOvr>
    <a:masterClrMapping/>
  </p:clrMapOvr>
  <p:transition spd="slow">
    <p:wipe dir="d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6977CF95-F927-7D7A-4F4E-8442D7C875B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03400676"/>
                  </p:ext>
                </p:extLst>
              </p:nvPr>
            </p:nvGraphicFramePr>
            <p:xfrm>
              <a:off x="971600" y="1129795"/>
              <a:ext cx="5982940" cy="7416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90452">
                      <a:extLst>
                        <a:ext uri="{9D8B030D-6E8A-4147-A177-3AD203B41FA5}">
                          <a16:colId xmlns:a16="http://schemas.microsoft.com/office/drawing/2014/main" val="464261843"/>
                        </a:ext>
                      </a:extLst>
                    </a:gridCol>
                    <a:gridCol w="1401018">
                      <a:extLst>
                        <a:ext uri="{9D8B030D-6E8A-4147-A177-3AD203B41FA5}">
                          <a16:colId xmlns:a16="http://schemas.microsoft.com/office/drawing/2014/main" val="911041918"/>
                        </a:ext>
                      </a:extLst>
                    </a:gridCol>
                    <a:gridCol w="1495735">
                      <a:extLst>
                        <a:ext uri="{9D8B030D-6E8A-4147-A177-3AD203B41FA5}">
                          <a16:colId xmlns:a16="http://schemas.microsoft.com/office/drawing/2014/main" val="3284001835"/>
                        </a:ext>
                      </a:extLst>
                    </a:gridCol>
                    <a:gridCol w="1495735">
                      <a:extLst>
                        <a:ext uri="{9D8B030D-6E8A-4147-A177-3AD203B41FA5}">
                          <a16:colId xmlns:a16="http://schemas.microsoft.com/office/drawing/2014/main" val="85333028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sz="1400" noProof="0" dirty="0"/>
                            <a:t>Algorithmus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i="1" noProof="0"/>
                            <a:t>Best Case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i="1" noProof="0" dirty="0"/>
                            <a:t>Average Case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i="1" noProof="0" dirty="0"/>
                            <a:t>Worst Case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907934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400" i="1" noProof="0" dirty="0"/>
                            <a:t>Selection Sort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400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b="0" i="1" noProof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sz="1400" b="0" i="1" noProof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de-DE" sz="140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400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b="0" i="1" noProof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sz="1400" b="0" i="1" noProof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de-DE" sz="140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400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b="0" i="1" noProof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sz="1400" b="0" i="1" noProof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de-DE" sz="1400" noProof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591460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6977CF95-F927-7D7A-4F4E-8442D7C875B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03400676"/>
                  </p:ext>
                </p:extLst>
              </p:nvPr>
            </p:nvGraphicFramePr>
            <p:xfrm>
              <a:off x="971600" y="1129795"/>
              <a:ext cx="5982940" cy="7416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90452">
                      <a:extLst>
                        <a:ext uri="{9D8B030D-6E8A-4147-A177-3AD203B41FA5}">
                          <a16:colId xmlns:a16="http://schemas.microsoft.com/office/drawing/2014/main" val="464261843"/>
                        </a:ext>
                      </a:extLst>
                    </a:gridCol>
                    <a:gridCol w="1401018">
                      <a:extLst>
                        <a:ext uri="{9D8B030D-6E8A-4147-A177-3AD203B41FA5}">
                          <a16:colId xmlns:a16="http://schemas.microsoft.com/office/drawing/2014/main" val="911041918"/>
                        </a:ext>
                      </a:extLst>
                    </a:gridCol>
                    <a:gridCol w="1495735">
                      <a:extLst>
                        <a:ext uri="{9D8B030D-6E8A-4147-A177-3AD203B41FA5}">
                          <a16:colId xmlns:a16="http://schemas.microsoft.com/office/drawing/2014/main" val="3284001835"/>
                        </a:ext>
                      </a:extLst>
                    </a:gridCol>
                    <a:gridCol w="1495735">
                      <a:extLst>
                        <a:ext uri="{9D8B030D-6E8A-4147-A177-3AD203B41FA5}">
                          <a16:colId xmlns:a16="http://schemas.microsoft.com/office/drawing/2014/main" val="85333028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sz="1400" noProof="0" dirty="0"/>
                            <a:t>Algorithmus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i="1" noProof="0"/>
                            <a:t>Best Case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i="1" noProof="0" dirty="0"/>
                            <a:t>Average Case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i="1" noProof="0" dirty="0"/>
                            <a:t>Worst Case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907934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400" i="1" noProof="0" dirty="0"/>
                            <a:t>Selection Sort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2"/>
                          <a:stretch>
                            <a:fillRect l="-113514" t="-103333" r="-215315" b="-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2"/>
                          <a:stretch>
                            <a:fillRect l="-200847" t="-103333" r="-102542" b="-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2"/>
                          <a:stretch>
                            <a:fillRect l="-300847" t="-103333" r="-2542" b="-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591460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63E5CEDF-A710-20F5-1E70-2A053E4D62B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45425305"/>
                  </p:ext>
                </p:extLst>
              </p:nvPr>
            </p:nvGraphicFramePr>
            <p:xfrm>
              <a:off x="971600" y="1129795"/>
              <a:ext cx="5982940" cy="1112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90452">
                      <a:extLst>
                        <a:ext uri="{9D8B030D-6E8A-4147-A177-3AD203B41FA5}">
                          <a16:colId xmlns:a16="http://schemas.microsoft.com/office/drawing/2014/main" val="464261843"/>
                        </a:ext>
                      </a:extLst>
                    </a:gridCol>
                    <a:gridCol w="1401018">
                      <a:extLst>
                        <a:ext uri="{9D8B030D-6E8A-4147-A177-3AD203B41FA5}">
                          <a16:colId xmlns:a16="http://schemas.microsoft.com/office/drawing/2014/main" val="911041918"/>
                        </a:ext>
                      </a:extLst>
                    </a:gridCol>
                    <a:gridCol w="1495735">
                      <a:extLst>
                        <a:ext uri="{9D8B030D-6E8A-4147-A177-3AD203B41FA5}">
                          <a16:colId xmlns:a16="http://schemas.microsoft.com/office/drawing/2014/main" val="3284001835"/>
                        </a:ext>
                      </a:extLst>
                    </a:gridCol>
                    <a:gridCol w="1495735">
                      <a:extLst>
                        <a:ext uri="{9D8B030D-6E8A-4147-A177-3AD203B41FA5}">
                          <a16:colId xmlns:a16="http://schemas.microsoft.com/office/drawing/2014/main" val="85333028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sz="1400" noProof="0" dirty="0"/>
                            <a:t>Algorithmus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i="1" noProof="0"/>
                            <a:t>Best Case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i="1" noProof="0" dirty="0"/>
                            <a:t>Average Case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i="1" noProof="0" dirty="0"/>
                            <a:t>Worst Case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907934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400" i="1" noProof="0" dirty="0"/>
                            <a:t>Selection Sort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400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b="0" i="1" noProof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sz="1400" b="0" i="1" noProof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de-DE" sz="140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400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b="0" i="1" noProof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sz="1400" b="0" i="1" noProof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de-DE" sz="140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400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b="0" i="1" noProof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sz="1400" b="0" i="1" noProof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de-DE" sz="1400" noProof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59146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400" i="1" noProof="0" dirty="0"/>
                            <a:t>Insertion Sort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noProof="0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oMath>
                            </m:oMathPara>
                          </a14:m>
                          <a:endParaRPr lang="de-DE" sz="140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400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b="0" i="1" noProof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sz="1400" b="0" i="1" noProof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de-DE" sz="140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400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b="0" i="1" noProof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sz="1400" b="0" i="1" noProof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de-DE" sz="1400" noProof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468107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63E5CEDF-A710-20F5-1E70-2A053E4D62B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45425305"/>
                  </p:ext>
                </p:extLst>
              </p:nvPr>
            </p:nvGraphicFramePr>
            <p:xfrm>
              <a:off x="971600" y="1129795"/>
              <a:ext cx="5982940" cy="1112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90452">
                      <a:extLst>
                        <a:ext uri="{9D8B030D-6E8A-4147-A177-3AD203B41FA5}">
                          <a16:colId xmlns:a16="http://schemas.microsoft.com/office/drawing/2014/main" val="464261843"/>
                        </a:ext>
                      </a:extLst>
                    </a:gridCol>
                    <a:gridCol w="1401018">
                      <a:extLst>
                        <a:ext uri="{9D8B030D-6E8A-4147-A177-3AD203B41FA5}">
                          <a16:colId xmlns:a16="http://schemas.microsoft.com/office/drawing/2014/main" val="911041918"/>
                        </a:ext>
                      </a:extLst>
                    </a:gridCol>
                    <a:gridCol w="1495735">
                      <a:extLst>
                        <a:ext uri="{9D8B030D-6E8A-4147-A177-3AD203B41FA5}">
                          <a16:colId xmlns:a16="http://schemas.microsoft.com/office/drawing/2014/main" val="3284001835"/>
                        </a:ext>
                      </a:extLst>
                    </a:gridCol>
                    <a:gridCol w="1495735">
                      <a:extLst>
                        <a:ext uri="{9D8B030D-6E8A-4147-A177-3AD203B41FA5}">
                          <a16:colId xmlns:a16="http://schemas.microsoft.com/office/drawing/2014/main" val="85333028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sz="1400" noProof="0" dirty="0"/>
                            <a:t>Algorithmus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i="1" noProof="0"/>
                            <a:t>Best Case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i="1" noProof="0" dirty="0"/>
                            <a:t>Average Case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i="1" noProof="0" dirty="0"/>
                            <a:t>Worst Case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907934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400" i="1" noProof="0" dirty="0"/>
                            <a:t>Selection Sort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113514" t="-106897" r="-215315" b="-1068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200847" t="-106897" r="-102542" b="-1068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300847" t="-106897" r="-2542" b="-10689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59146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400" i="1" noProof="0" dirty="0"/>
                            <a:t>Insertion Sort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113514" t="-200000" r="-215315" b="-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200847" t="-200000" r="-102542" b="-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300847" t="-200000" r="-2542" b="-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4681079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8B342281-F36B-36B0-9D6D-7812E9EB9AD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24269166"/>
                  </p:ext>
                </p:extLst>
              </p:nvPr>
            </p:nvGraphicFramePr>
            <p:xfrm>
              <a:off x="971600" y="1129795"/>
              <a:ext cx="5982940" cy="14833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90452">
                      <a:extLst>
                        <a:ext uri="{9D8B030D-6E8A-4147-A177-3AD203B41FA5}">
                          <a16:colId xmlns:a16="http://schemas.microsoft.com/office/drawing/2014/main" val="464261843"/>
                        </a:ext>
                      </a:extLst>
                    </a:gridCol>
                    <a:gridCol w="1401018">
                      <a:extLst>
                        <a:ext uri="{9D8B030D-6E8A-4147-A177-3AD203B41FA5}">
                          <a16:colId xmlns:a16="http://schemas.microsoft.com/office/drawing/2014/main" val="911041918"/>
                        </a:ext>
                      </a:extLst>
                    </a:gridCol>
                    <a:gridCol w="1495735">
                      <a:extLst>
                        <a:ext uri="{9D8B030D-6E8A-4147-A177-3AD203B41FA5}">
                          <a16:colId xmlns:a16="http://schemas.microsoft.com/office/drawing/2014/main" val="3284001835"/>
                        </a:ext>
                      </a:extLst>
                    </a:gridCol>
                    <a:gridCol w="1495735">
                      <a:extLst>
                        <a:ext uri="{9D8B030D-6E8A-4147-A177-3AD203B41FA5}">
                          <a16:colId xmlns:a16="http://schemas.microsoft.com/office/drawing/2014/main" val="85333028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sz="1400" noProof="0" dirty="0"/>
                            <a:t>Algorithmus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i="1" noProof="0"/>
                            <a:t>Best Case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i="1" noProof="0" dirty="0"/>
                            <a:t>Average Case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i="1" noProof="0" dirty="0"/>
                            <a:t>Worst Case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907934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400" i="1" noProof="0" dirty="0"/>
                            <a:t>Selection Sort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400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b="0" i="1" noProof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sz="1400" b="0" i="1" noProof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de-DE" sz="140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400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b="0" i="1" noProof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sz="1400" b="0" i="1" noProof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de-DE" sz="140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400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b="0" i="1" noProof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sz="1400" b="0" i="1" noProof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de-DE" sz="1400" noProof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59146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400" i="1" noProof="0" dirty="0"/>
                            <a:t>Insertion Sort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noProof="0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oMath>
                            </m:oMathPara>
                          </a14:m>
                          <a:endParaRPr lang="de-DE" sz="140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400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b="0" i="1" noProof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sz="1400" b="0" i="1" noProof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de-DE" sz="140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400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b="0" i="1" noProof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sz="1400" b="0" i="1" noProof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de-DE" sz="1400" noProof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468107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400" i="1" noProof="0" dirty="0"/>
                            <a:t>Bubble Sort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noProof="0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oMath>
                            </m:oMathPara>
                          </a14:m>
                          <a:endParaRPr lang="de-DE" sz="140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400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b="0" i="1" noProof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sz="1400" b="0" i="1" noProof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de-DE" sz="140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400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b="0" i="1" noProof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sz="1400" b="0" i="1" noProof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de-DE" sz="1400" noProof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4322779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8B342281-F36B-36B0-9D6D-7812E9EB9AD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24269166"/>
                  </p:ext>
                </p:extLst>
              </p:nvPr>
            </p:nvGraphicFramePr>
            <p:xfrm>
              <a:off x="971600" y="1129795"/>
              <a:ext cx="5982940" cy="14833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90452">
                      <a:extLst>
                        <a:ext uri="{9D8B030D-6E8A-4147-A177-3AD203B41FA5}">
                          <a16:colId xmlns:a16="http://schemas.microsoft.com/office/drawing/2014/main" val="464261843"/>
                        </a:ext>
                      </a:extLst>
                    </a:gridCol>
                    <a:gridCol w="1401018">
                      <a:extLst>
                        <a:ext uri="{9D8B030D-6E8A-4147-A177-3AD203B41FA5}">
                          <a16:colId xmlns:a16="http://schemas.microsoft.com/office/drawing/2014/main" val="911041918"/>
                        </a:ext>
                      </a:extLst>
                    </a:gridCol>
                    <a:gridCol w="1495735">
                      <a:extLst>
                        <a:ext uri="{9D8B030D-6E8A-4147-A177-3AD203B41FA5}">
                          <a16:colId xmlns:a16="http://schemas.microsoft.com/office/drawing/2014/main" val="3284001835"/>
                        </a:ext>
                      </a:extLst>
                    </a:gridCol>
                    <a:gridCol w="1495735">
                      <a:extLst>
                        <a:ext uri="{9D8B030D-6E8A-4147-A177-3AD203B41FA5}">
                          <a16:colId xmlns:a16="http://schemas.microsoft.com/office/drawing/2014/main" val="85333028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sz="1400" noProof="0" dirty="0"/>
                            <a:t>Algorithmus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i="1" noProof="0"/>
                            <a:t>Best Case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i="1" noProof="0" dirty="0"/>
                            <a:t>Average Case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i="1" noProof="0" dirty="0"/>
                            <a:t>Worst Case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907934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400" i="1" noProof="0" dirty="0"/>
                            <a:t>Selection Sort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4"/>
                          <a:stretch>
                            <a:fillRect l="-113514" t="-106897" r="-215315" b="-2068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4"/>
                          <a:stretch>
                            <a:fillRect l="-200847" t="-106897" r="-102542" b="-2068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4"/>
                          <a:stretch>
                            <a:fillRect l="-300847" t="-106897" r="-2542" b="-20689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59146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400" i="1" noProof="0" dirty="0"/>
                            <a:t>Insertion Sort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4"/>
                          <a:stretch>
                            <a:fillRect l="-113514" t="-200000" r="-215315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4"/>
                          <a:stretch>
                            <a:fillRect l="-200847" t="-200000" r="-102542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4"/>
                          <a:stretch>
                            <a:fillRect l="-300847" t="-200000" r="-2542" b="-1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468107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400" i="1" noProof="0" dirty="0"/>
                            <a:t>Bubble Sort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4"/>
                          <a:stretch>
                            <a:fillRect l="-113514" t="-310345" r="-215315" b="-34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4"/>
                          <a:stretch>
                            <a:fillRect l="-200847" t="-310345" r="-102542" b="-34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4"/>
                          <a:stretch>
                            <a:fillRect l="-300847" t="-310345" r="-2542" b="-344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4322779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A412A262-3D31-4B1C-84F2-DB9BE6DB341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38657246"/>
                  </p:ext>
                </p:extLst>
              </p:nvPr>
            </p:nvGraphicFramePr>
            <p:xfrm>
              <a:off x="971600" y="1129795"/>
              <a:ext cx="5982940" cy="1854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90452">
                      <a:extLst>
                        <a:ext uri="{9D8B030D-6E8A-4147-A177-3AD203B41FA5}">
                          <a16:colId xmlns:a16="http://schemas.microsoft.com/office/drawing/2014/main" val="464261843"/>
                        </a:ext>
                      </a:extLst>
                    </a:gridCol>
                    <a:gridCol w="1401018">
                      <a:extLst>
                        <a:ext uri="{9D8B030D-6E8A-4147-A177-3AD203B41FA5}">
                          <a16:colId xmlns:a16="http://schemas.microsoft.com/office/drawing/2014/main" val="911041918"/>
                        </a:ext>
                      </a:extLst>
                    </a:gridCol>
                    <a:gridCol w="1495735">
                      <a:extLst>
                        <a:ext uri="{9D8B030D-6E8A-4147-A177-3AD203B41FA5}">
                          <a16:colId xmlns:a16="http://schemas.microsoft.com/office/drawing/2014/main" val="3284001835"/>
                        </a:ext>
                      </a:extLst>
                    </a:gridCol>
                    <a:gridCol w="1495735">
                      <a:extLst>
                        <a:ext uri="{9D8B030D-6E8A-4147-A177-3AD203B41FA5}">
                          <a16:colId xmlns:a16="http://schemas.microsoft.com/office/drawing/2014/main" val="85333028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sz="1400" noProof="0" dirty="0"/>
                            <a:t>Algorithmus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i="1" noProof="0"/>
                            <a:t>Best Case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i="1" noProof="0" dirty="0"/>
                            <a:t>Average Case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i="1" noProof="0" dirty="0"/>
                            <a:t>Worst Case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907934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400" i="1" noProof="0" dirty="0"/>
                            <a:t>Selection Sort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400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b="0" i="1" noProof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sz="1400" b="0" i="1" noProof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de-DE" sz="140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400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b="0" i="1" noProof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sz="1400" b="0" i="1" noProof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de-DE" sz="140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400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b="0" i="1" noProof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sz="1400" b="0" i="1" noProof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de-DE" sz="1400" noProof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59146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400" i="1" noProof="0" dirty="0"/>
                            <a:t>Insertion Sort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noProof="0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oMath>
                            </m:oMathPara>
                          </a14:m>
                          <a:endParaRPr lang="de-DE" sz="140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400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b="0" i="1" noProof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sz="1400" b="0" i="1" noProof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de-DE" sz="140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400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b="0" i="1" noProof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sz="1400" b="0" i="1" noProof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de-DE" sz="1400" noProof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468107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400" i="1" noProof="0" dirty="0"/>
                            <a:t>Bubble Sort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noProof="0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oMath>
                            </m:oMathPara>
                          </a14:m>
                          <a:endParaRPr lang="de-DE" sz="140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400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b="0" i="1" noProof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sz="1400" b="0" i="1" noProof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de-DE" sz="140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400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b="0" i="1" noProof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sz="1400" b="0" i="1" noProof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de-DE" sz="1400" noProof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432277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400" i="1" noProof="0" dirty="0"/>
                            <a:t>Shell Sort (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noProof="0" dirty="0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sz="1400" i="1" noProof="0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400" i="1" noProof="0" dirty="0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oMath>
                          </a14:m>
                          <a:r>
                            <a:rPr lang="en-US" sz="1400" i="1" noProof="0" dirty="0"/>
                            <a:t>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noProof="0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1400" b="0" i="1" noProof="0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func>
                                  <m:funcPr>
                                    <m:ctrlPr>
                                      <a:rPr lang="en-US" sz="1400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sSub>
                                      <m:sSubPr>
                                        <m:ctrlPr>
                                          <a:rPr lang="en-US" sz="1400" b="0" i="1" noProof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400" b="0" i="0" noProof="0" smtClean="0">
                                            <a:latin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e>
                                      <m:sub>
                                        <m:r>
                                          <a:rPr lang="en-US" sz="1400" b="0" i="1" noProof="0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400" b="0" i="1" noProof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400" b="0" i="1" noProof="0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</m:d>
                                  </m:e>
                                </m:func>
                              </m:oMath>
                            </m:oMathPara>
                          </a14:m>
                          <a:endParaRPr lang="de-DE" sz="140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400" noProof="0" dirty="0"/>
                            <a:t>?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400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b="0" i="1" noProof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sz="1400" b="0" i="1" noProof="0" smtClean="0">
                                        <a:latin typeface="Cambria Math" panose="02040503050406030204" pitchFamily="18" charset="0"/>
                                      </a:rPr>
                                      <m:t>1.5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de-DE" sz="1400" noProof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5885061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A412A262-3D31-4B1C-84F2-DB9BE6DB341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38657246"/>
                  </p:ext>
                </p:extLst>
              </p:nvPr>
            </p:nvGraphicFramePr>
            <p:xfrm>
              <a:off x="971600" y="1129795"/>
              <a:ext cx="5982940" cy="1854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90452">
                      <a:extLst>
                        <a:ext uri="{9D8B030D-6E8A-4147-A177-3AD203B41FA5}">
                          <a16:colId xmlns:a16="http://schemas.microsoft.com/office/drawing/2014/main" val="464261843"/>
                        </a:ext>
                      </a:extLst>
                    </a:gridCol>
                    <a:gridCol w="1401018">
                      <a:extLst>
                        <a:ext uri="{9D8B030D-6E8A-4147-A177-3AD203B41FA5}">
                          <a16:colId xmlns:a16="http://schemas.microsoft.com/office/drawing/2014/main" val="911041918"/>
                        </a:ext>
                      </a:extLst>
                    </a:gridCol>
                    <a:gridCol w="1495735">
                      <a:extLst>
                        <a:ext uri="{9D8B030D-6E8A-4147-A177-3AD203B41FA5}">
                          <a16:colId xmlns:a16="http://schemas.microsoft.com/office/drawing/2014/main" val="3284001835"/>
                        </a:ext>
                      </a:extLst>
                    </a:gridCol>
                    <a:gridCol w="1495735">
                      <a:extLst>
                        <a:ext uri="{9D8B030D-6E8A-4147-A177-3AD203B41FA5}">
                          <a16:colId xmlns:a16="http://schemas.microsoft.com/office/drawing/2014/main" val="85333028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sz="1400" noProof="0" dirty="0"/>
                            <a:t>Algorithmus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i="1" noProof="0"/>
                            <a:t>Best Case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i="1" noProof="0" dirty="0"/>
                            <a:t>Average Case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i="1" noProof="0" dirty="0"/>
                            <a:t>Worst Case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907934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400" i="1" noProof="0" dirty="0"/>
                            <a:t>Selection Sort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5"/>
                          <a:stretch>
                            <a:fillRect l="-113514" t="-100000" r="-215315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5"/>
                          <a:stretch>
                            <a:fillRect l="-200847" t="-100000" r="-102542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5"/>
                          <a:stretch>
                            <a:fillRect l="-300847" t="-100000" r="-2542" b="-3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59146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400" i="1" noProof="0" dirty="0"/>
                            <a:t>Insertion Sort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5"/>
                          <a:stretch>
                            <a:fillRect l="-113514" t="-206897" r="-215315" b="-2103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5"/>
                          <a:stretch>
                            <a:fillRect l="-200847" t="-206897" r="-102542" b="-2103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5"/>
                          <a:stretch>
                            <a:fillRect l="-300847" t="-206897" r="-2542" b="-21034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468107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400" i="1" noProof="0" dirty="0"/>
                            <a:t>Bubble Sort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5"/>
                          <a:stretch>
                            <a:fillRect l="-113514" t="-296667" r="-215315" b="-10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5"/>
                          <a:stretch>
                            <a:fillRect l="-200847" t="-296667" r="-102542" b="-10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5"/>
                          <a:stretch>
                            <a:fillRect l="-300847" t="-296667" r="-2542" b="-10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432277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5"/>
                          <a:stretch>
                            <a:fillRect l="-800" t="-410345" r="-280000" b="-68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5"/>
                          <a:stretch>
                            <a:fillRect l="-113514" t="-410345" r="-215315" b="-68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400" noProof="0" dirty="0"/>
                            <a:t>?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5"/>
                          <a:stretch>
                            <a:fillRect l="-300847" t="-410345" r="-2542" b="-689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85061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7618C0B3-F267-DF34-2C49-0D86C06C491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68926428"/>
                  </p:ext>
                </p:extLst>
              </p:nvPr>
            </p:nvGraphicFramePr>
            <p:xfrm>
              <a:off x="971600" y="1129795"/>
              <a:ext cx="5982940" cy="22250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90452">
                      <a:extLst>
                        <a:ext uri="{9D8B030D-6E8A-4147-A177-3AD203B41FA5}">
                          <a16:colId xmlns:a16="http://schemas.microsoft.com/office/drawing/2014/main" val="464261843"/>
                        </a:ext>
                      </a:extLst>
                    </a:gridCol>
                    <a:gridCol w="1401018">
                      <a:extLst>
                        <a:ext uri="{9D8B030D-6E8A-4147-A177-3AD203B41FA5}">
                          <a16:colId xmlns:a16="http://schemas.microsoft.com/office/drawing/2014/main" val="911041918"/>
                        </a:ext>
                      </a:extLst>
                    </a:gridCol>
                    <a:gridCol w="1495735">
                      <a:extLst>
                        <a:ext uri="{9D8B030D-6E8A-4147-A177-3AD203B41FA5}">
                          <a16:colId xmlns:a16="http://schemas.microsoft.com/office/drawing/2014/main" val="3284001835"/>
                        </a:ext>
                      </a:extLst>
                    </a:gridCol>
                    <a:gridCol w="1495735">
                      <a:extLst>
                        <a:ext uri="{9D8B030D-6E8A-4147-A177-3AD203B41FA5}">
                          <a16:colId xmlns:a16="http://schemas.microsoft.com/office/drawing/2014/main" val="85333028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sz="1400" noProof="0" dirty="0"/>
                            <a:t>Algorithmus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i="1" noProof="0"/>
                            <a:t>Best Case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i="1" noProof="0" dirty="0"/>
                            <a:t>Average Case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i="1" noProof="0" dirty="0"/>
                            <a:t>Worst Case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907934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400" i="1" noProof="0" dirty="0"/>
                            <a:t>Selection Sort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400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b="0" i="1" noProof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sz="1400" b="0" i="1" noProof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de-DE" sz="140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400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b="0" i="1" noProof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sz="1400" b="0" i="1" noProof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de-DE" sz="140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400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b="0" i="1" noProof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sz="1400" b="0" i="1" noProof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de-DE" sz="1400" noProof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59146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400" i="1" noProof="0" dirty="0"/>
                            <a:t>Insertion Sort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noProof="0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oMath>
                            </m:oMathPara>
                          </a14:m>
                          <a:endParaRPr lang="de-DE" sz="140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400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b="0" i="1" noProof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sz="1400" b="0" i="1" noProof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de-DE" sz="140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400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b="0" i="1" noProof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sz="1400" b="0" i="1" noProof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de-DE" sz="1400" noProof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468107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400" i="1" noProof="0" dirty="0"/>
                            <a:t>Bubble Sort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noProof="0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oMath>
                            </m:oMathPara>
                          </a14:m>
                          <a:endParaRPr lang="de-DE" sz="140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400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b="0" i="1" noProof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sz="1400" b="0" i="1" noProof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de-DE" sz="140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400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b="0" i="1" noProof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sz="1400" b="0" i="1" noProof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de-DE" sz="1400" noProof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432277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400" i="1" noProof="0" dirty="0"/>
                            <a:t>Shell Sort (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noProof="0" dirty="0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sz="1400" i="1" noProof="0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400" i="1" noProof="0" dirty="0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oMath>
                          </a14:m>
                          <a:r>
                            <a:rPr lang="en-US" sz="1400" i="1" noProof="0" dirty="0"/>
                            <a:t>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noProof="0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1400" b="0" i="1" noProof="0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func>
                                  <m:funcPr>
                                    <m:ctrlPr>
                                      <a:rPr lang="en-US" sz="1400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sSub>
                                      <m:sSubPr>
                                        <m:ctrlPr>
                                          <a:rPr lang="en-US" sz="1400" b="0" i="1" noProof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400" b="0" i="0" noProof="0" smtClean="0">
                                            <a:latin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e>
                                      <m:sub>
                                        <m:r>
                                          <a:rPr lang="en-US" sz="1400" b="0" i="1" noProof="0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400" b="0" i="1" noProof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400" b="0" i="1" noProof="0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</m:d>
                                  </m:e>
                                </m:func>
                              </m:oMath>
                            </m:oMathPara>
                          </a14:m>
                          <a:endParaRPr lang="de-DE" sz="140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400" noProof="0" dirty="0"/>
                            <a:t>?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400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b="0" i="1" noProof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sz="1400" b="0" i="1" noProof="0" smtClean="0">
                                        <a:latin typeface="Cambria Math" panose="02040503050406030204" pitchFamily="18" charset="0"/>
                                      </a:rPr>
                                      <m:t>1.5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de-DE" sz="1400" noProof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5885061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400" i="1" noProof="0" dirty="0"/>
                            <a:t>Merge Sort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lang="en-US" sz="1400" b="0" i="1" noProof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b="0" i="1" noProof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400" b="0" i="1" noProof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r>
                                  <a:rPr lang="en-US" sz="1400" b="0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r>
                                  <a:rPr lang="en-US" sz="1400" b="0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1400" b="0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func>
                                  <m:funcPr>
                                    <m:ctrlPr>
                                      <a:rPr lang="en-US" sz="1400" b="0" i="1" noProof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sSub>
                                      <m:sSubPr>
                                        <m:ctrlPr>
                                          <a:rPr lang="en-US" sz="1400" b="0" i="1" noProof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400" b="0" i="0" noProof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e>
                                      <m:sub>
                                        <m:r>
                                          <a:rPr lang="en-US" sz="1400" b="0" i="1" noProof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400" b="0" i="1" noProof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400" b="0" i="1" noProof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</m:d>
                                  </m:e>
                                </m:func>
                              </m:oMath>
                            </m:oMathPara>
                          </a14:m>
                          <a:endParaRPr lang="de-DE" sz="1400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1400" b="0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func>
                                  <m:funcPr>
                                    <m:ctrlPr>
                                      <a:rPr lang="en-US" sz="1400" b="0" i="1" noProof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sSub>
                                      <m:sSubPr>
                                        <m:ctrlPr>
                                          <a:rPr lang="en-US" sz="1400" b="0" i="1" noProof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400" b="0" i="0" noProof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e>
                                      <m:sub>
                                        <m:r>
                                          <a:rPr lang="en-US" sz="1400" b="0" i="1" noProof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400" b="0" i="1" noProof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400" b="0" i="1" noProof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</m:d>
                                  </m:e>
                                </m:func>
                              </m:oMath>
                            </m:oMathPara>
                          </a14:m>
                          <a:endParaRPr lang="de-DE" sz="1400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1400" b="0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func>
                                  <m:funcPr>
                                    <m:ctrlPr>
                                      <a:rPr lang="en-US" sz="1400" b="0" i="1" noProof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sSub>
                                      <m:sSubPr>
                                        <m:ctrlPr>
                                          <a:rPr lang="en-US" sz="1400" b="0" i="1" noProof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400" b="0" i="0" noProof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e>
                                      <m:sub>
                                        <m:r>
                                          <a:rPr lang="en-US" sz="1400" b="0" i="1" noProof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400" b="0" i="1" noProof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400" b="0" i="1" noProof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</m:d>
                                  </m:e>
                                </m:func>
                              </m:oMath>
                            </m:oMathPara>
                          </a14:m>
                          <a:endParaRPr lang="de-DE" sz="1400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6161291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7618C0B3-F267-DF34-2C49-0D86C06C491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68926428"/>
                  </p:ext>
                </p:extLst>
              </p:nvPr>
            </p:nvGraphicFramePr>
            <p:xfrm>
              <a:off x="971600" y="1129795"/>
              <a:ext cx="5982940" cy="22250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90452">
                      <a:extLst>
                        <a:ext uri="{9D8B030D-6E8A-4147-A177-3AD203B41FA5}">
                          <a16:colId xmlns:a16="http://schemas.microsoft.com/office/drawing/2014/main" val="464261843"/>
                        </a:ext>
                      </a:extLst>
                    </a:gridCol>
                    <a:gridCol w="1401018">
                      <a:extLst>
                        <a:ext uri="{9D8B030D-6E8A-4147-A177-3AD203B41FA5}">
                          <a16:colId xmlns:a16="http://schemas.microsoft.com/office/drawing/2014/main" val="911041918"/>
                        </a:ext>
                      </a:extLst>
                    </a:gridCol>
                    <a:gridCol w="1495735">
                      <a:extLst>
                        <a:ext uri="{9D8B030D-6E8A-4147-A177-3AD203B41FA5}">
                          <a16:colId xmlns:a16="http://schemas.microsoft.com/office/drawing/2014/main" val="3284001835"/>
                        </a:ext>
                      </a:extLst>
                    </a:gridCol>
                    <a:gridCol w="1495735">
                      <a:extLst>
                        <a:ext uri="{9D8B030D-6E8A-4147-A177-3AD203B41FA5}">
                          <a16:colId xmlns:a16="http://schemas.microsoft.com/office/drawing/2014/main" val="85333028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sz="1400" noProof="0" dirty="0"/>
                            <a:t>Algorithmus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i="1" noProof="0"/>
                            <a:t>Best Case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i="1" noProof="0" dirty="0"/>
                            <a:t>Average Case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i="1" noProof="0" dirty="0"/>
                            <a:t>Worst Case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907934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400" i="1" noProof="0" dirty="0"/>
                            <a:t>Selection Sort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6"/>
                          <a:stretch>
                            <a:fillRect l="-113514" t="-106897" r="-215315" b="-5793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6"/>
                          <a:stretch>
                            <a:fillRect l="-200847" t="-106897" r="-102542" b="-5793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6"/>
                          <a:stretch>
                            <a:fillRect l="-300847" t="-106897" r="-2542" b="-57931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59146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400" i="1" noProof="0" dirty="0"/>
                            <a:t>Insertion Sort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6"/>
                          <a:stretch>
                            <a:fillRect l="-113514" t="-200000" r="-215315" b="-46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6"/>
                          <a:stretch>
                            <a:fillRect l="-200847" t="-200000" r="-102542" b="-46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6"/>
                          <a:stretch>
                            <a:fillRect l="-300847" t="-200000" r="-2542" b="-46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468107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400" i="1" noProof="0" dirty="0"/>
                            <a:t>Bubble Sort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6"/>
                          <a:stretch>
                            <a:fillRect l="-113514" t="-310345" r="-215315" b="-3758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6"/>
                          <a:stretch>
                            <a:fillRect l="-200847" t="-310345" r="-102542" b="-3758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6"/>
                          <a:stretch>
                            <a:fillRect l="-300847" t="-310345" r="-2542" b="-3758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432277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6"/>
                          <a:stretch>
                            <a:fillRect l="-800" t="-396667" r="-280000" b="-26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6"/>
                          <a:stretch>
                            <a:fillRect l="-113514" t="-396667" r="-215315" b="-26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400" noProof="0" dirty="0"/>
                            <a:t>?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6"/>
                          <a:stretch>
                            <a:fillRect l="-300847" t="-396667" r="-2542" b="-26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85061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400" i="1" noProof="0" dirty="0"/>
                            <a:t>Merge Sort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6"/>
                          <a:stretch>
                            <a:fillRect l="-113514" t="-513793" r="-215315" b="-1724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6"/>
                          <a:stretch>
                            <a:fillRect l="-200847" t="-513793" r="-102542" b="-1724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6"/>
                          <a:stretch>
                            <a:fillRect l="-300847" t="-513793" r="-2542" b="-17241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6161291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15AD6E24-4BDD-8B89-9BB8-6AB51EE59D9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80212413"/>
                  </p:ext>
                </p:extLst>
              </p:nvPr>
            </p:nvGraphicFramePr>
            <p:xfrm>
              <a:off x="971600" y="1129795"/>
              <a:ext cx="5982940" cy="25958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90452">
                      <a:extLst>
                        <a:ext uri="{9D8B030D-6E8A-4147-A177-3AD203B41FA5}">
                          <a16:colId xmlns:a16="http://schemas.microsoft.com/office/drawing/2014/main" val="464261843"/>
                        </a:ext>
                      </a:extLst>
                    </a:gridCol>
                    <a:gridCol w="1401018">
                      <a:extLst>
                        <a:ext uri="{9D8B030D-6E8A-4147-A177-3AD203B41FA5}">
                          <a16:colId xmlns:a16="http://schemas.microsoft.com/office/drawing/2014/main" val="911041918"/>
                        </a:ext>
                      </a:extLst>
                    </a:gridCol>
                    <a:gridCol w="1495735">
                      <a:extLst>
                        <a:ext uri="{9D8B030D-6E8A-4147-A177-3AD203B41FA5}">
                          <a16:colId xmlns:a16="http://schemas.microsoft.com/office/drawing/2014/main" val="3284001835"/>
                        </a:ext>
                      </a:extLst>
                    </a:gridCol>
                    <a:gridCol w="1495735">
                      <a:extLst>
                        <a:ext uri="{9D8B030D-6E8A-4147-A177-3AD203B41FA5}">
                          <a16:colId xmlns:a16="http://schemas.microsoft.com/office/drawing/2014/main" val="85333028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sz="1400" noProof="0" dirty="0"/>
                            <a:t>Algorithmus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i="1" noProof="0"/>
                            <a:t>Best Case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i="1" noProof="0" dirty="0"/>
                            <a:t>Average Case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i="1" noProof="0" dirty="0"/>
                            <a:t>Worst Case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907934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400" i="1" noProof="0" dirty="0"/>
                            <a:t>Selection Sort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400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b="0" i="1" noProof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sz="1400" b="0" i="1" noProof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de-DE" sz="140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400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b="0" i="1" noProof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sz="1400" b="0" i="1" noProof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de-DE" sz="140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400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b="0" i="1" noProof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sz="1400" b="0" i="1" noProof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de-DE" sz="1400" noProof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59146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400" i="1" noProof="0" dirty="0"/>
                            <a:t>Insertion Sort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noProof="0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oMath>
                            </m:oMathPara>
                          </a14:m>
                          <a:endParaRPr lang="de-DE" sz="140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400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b="0" i="1" noProof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sz="1400" b="0" i="1" noProof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de-DE" sz="140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400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b="0" i="1" noProof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sz="1400" b="0" i="1" noProof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de-DE" sz="1400" noProof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468107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400" i="1" noProof="0" dirty="0"/>
                            <a:t>Bubble Sort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noProof="0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oMath>
                            </m:oMathPara>
                          </a14:m>
                          <a:endParaRPr lang="de-DE" sz="140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400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b="0" i="1" noProof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sz="1400" b="0" i="1" noProof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de-DE" sz="140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400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b="0" i="1" noProof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sz="1400" b="0" i="1" noProof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de-DE" sz="1400" noProof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432277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400" i="1" noProof="0" dirty="0"/>
                            <a:t>Shell Sort (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noProof="0" dirty="0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sz="1400" i="1" noProof="0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400" i="1" noProof="0" dirty="0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oMath>
                          </a14:m>
                          <a:r>
                            <a:rPr lang="en-US" sz="1400" i="1" noProof="0" dirty="0"/>
                            <a:t>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noProof="0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1400" b="0" i="1" noProof="0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func>
                                  <m:funcPr>
                                    <m:ctrlPr>
                                      <a:rPr lang="en-US" sz="1400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sSub>
                                      <m:sSubPr>
                                        <m:ctrlPr>
                                          <a:rPr lang="en-US" sz="1400" b="0" i="1" noProof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400" b="0" i="0" noProof="0" smtClean="0">
                                            <a:latin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e>
                                      <m:sub>
                                        <m:r>
                                          <a:rPr lang="en-US" sz="1400" b="0" i="1" noProof="0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400" b="0" i="1" noProof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400" b="0" i="1" noProof="0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</m:d>
                                  </m:e>
                                </m:func>
                              </m:oMath>
                            </m:oMathPara>
                          </a14:m>
                          <a:endParaRPr lang="de-DE" sz="140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400" noProof="0" dirty="0"/>
                            <a:t>?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400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b="0" i="1" noProof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sz="1400" b="0" i="1" noProof="0" smtClean="0">
                                        <a:latin typeface="Cambria Math" panose="02040503050406030204" pitchFamily="18" charset="0"/>
                                      </a:rPr>
                                      <m:t>1.5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de-DE" sz="1400" noProof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5885061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400" i="1" noProof="0" dirty="0"/>
                            <a:t>Merge Sort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lang="en-US" sz="1400" b="0" i="1" noProof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b="0" i="1" noProof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400" b="0" i="1" noProof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r>
                                  <a:rPr lang="en-US" sz="1400" b="0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r>
                                  <a:rPr lang="en-US" sz="1400" b="0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1400" b="0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func>
                                  <m:funcPr>
                                    <m:ctrlPr>
                                      <a:rPr lang="en-US" sz="1400" b="0" i="1" noProof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sSub>
                                      <m:sSubPr>
                                        <m:ctrlPr>
                                          <a:rPr lang="en-US" sz="1400" b="0" i="1" noProof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400" b="0" i="0" noProof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e>
                                      <m:sub>
                                        <m:r>
                                          <a:rPr lang="en-US" sz="1400" b="0" i="1" noProof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400" b="0" i="1" noProof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400" b="0" i="1" noProof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</m:d>
                                  </m:e>
                                </m:func>
                              </m:oMath>
                            </m:oMathPara>
                          </a14:m>
                          <a:endParaRPr lang="de-DE" sz="1400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1400" b="0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func>
                                  <m:funcPr>
                                    <m:ctrlPr>
                                      <a:rPr lang="en-US" sz="1400" b="0" i="1" noProof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sSub>
                                      <m:sSubPr>
                                        <m:ctrlPr>
                                          <a:rPr lang="en-US" sz="1400" b="0" i="1" noProof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400" b="0" i="0" noProof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e>
                                      <m:sub>
                                        <m:r>
                                          <a:rPr lang="en-US" sz="1400" b="0" i="1" noProof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400" b="0" i="1" noProof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400" b="0" i="1" noProof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</m:d>
                                  </m:e>
                                </m:func>
                              </m:oMath>
                            </m:oMathPara>
                          </a14:m>
                          <a:endParaRPr lang="de-DE" sz="1400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1400" b="0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func>
                                  <m:funcPr>
                                    <m:ctrlPr>
                                      <a:rPr lang="en-US" sz="1400" b="0" i="1" noProof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sSub>
                                      <m:sSubPr>
                                        <m:ctrlPr>
                                          <a:rPr lang="en-US" sz="1400" b="0" i="1" noProof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400" b="0" i="0" noProof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e>
                                      <m:sub>
                                        <m:r>
                                          <a:rPr lang="en-US" sz="1400" b="0" i="1" noProof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400" b="0" i="1" noProof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400" b="0" i="1" noProof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</m:d>
                                  </m:e>
                                </m:func>
                              </m:oMath>
                            </m:oMathPara>
                          </a14:m>
                          <a:endParaRPr lang="de-DE" sz="1400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616129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i="1" noProof="0" dirty="0"/>
                            <a:t>Quick Sort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1400" b="0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func>
                                  <m:funcPr>
                                    <m:ctrlPr>
                                      <a:rPr lang="en-US" sz="1400" b="0" i="1" noProof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sSub>
                                      <m:sSubPr>
                                        <m:ctrlPr>
                                          <a:rPr lang="en-US" sz="1400" b="0" i="1" noProof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400" b="0" i="0" noProof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e>
                                      <m:sub>
                                        <m:r>
                                          <a:rPr lang="en-US" sz="1400" b="0" i="1" noProof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400" b="0" i="1" noProof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400" b="0" i="1" noProof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</m:d>
                                  </m:e>
                                </m:func>
                              </m:oMath>
                            </m:oMathPara>
                          </a14:m>
                          <a:endParaRPr lang="de-DE" sz="1400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sz="1400" b="0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1400" b="0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func>
                                  <m:funcPr>
                                    <m:ctrlPr>
                                      <a:rPr lang="en-US" sz="1400" b="0" i="1" noProof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400" b="0" i="0" noProof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ln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400" b="0" i="1" noProof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400" b="0" i="1" noProof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</m:d>
                                  </m:e>
                                </m:func>
                              </m:oMath>
                            </m:oMathPara>
                          </a14:m>
                          <a:endParaRPr lang="de-DE" sz="1400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lang="en-US" sz="1400" b="0" i="1" noProof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b="0" i="1" noProof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400" b="0" i="1" noProof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r>
                                  <a:rPr lang="en-US" sz="1400" b="0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sSup>
                                  <m:sSupPr>
                                    <m:ctrlPr>
                                      <a:rPr lang="en-US" sz="1400" b="0" i="1" noProof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b="0" i="1" noProof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sz="1400" b="0" i="1" noProof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de-DE" sz="1400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563267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15AD6E24-4BDD-8B89-9BB8-6AB51EE59D9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80212413"/>
                  </p:ext>
                </p:extLst>
              </p:nvPr>
            </p:nvGraphicFramePr>
            <p:xfrm>
              <a:off x="971600" y="1129795"/>
              <a:ext cx="5982940" cy="25958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90452">
                      <a:extLst>
                        <a:ext uri="{9D8B030D-6E8A-4147-A177-3AD203B41FA5}">
                          <a16:colId xmlns:a16="http://schemas.microsoft.com/office/drawing/2014/main" val="464261843"/>
                        </a:ext>
                      </a:extLst>
                    </a:gridCol>
                    <a:gridCol w="1401018">
                      <a:extLst>
                        <a:ext uri="{9D8B030D-6E8A-4147-A177-3AD203B41FA5}">
                          <a16:colId xmlns:a16="http://schemas.microsoft.com/office/drawing/2014/main" val="911041918"/>
                        </a:ext>
                      </a:extLst>
                    </a:gridCol>
                    <a:gridCol w="1495735">
                      <a:extLst>
                        <a:ext uri="{9D8B030D-6E8A-4147-A177-3AD203B41FA5}">
                          <a16:colId xmlns:a16="http://schemas.microsoft.com/office/drawing/2014/main" val="3284001835"/>
                        </a:ext>
                      </a:extLst>
                    </a:gridCol>
                    <a:gridCol w="1495735">
                      <a:extLst>
                        <a:ext uri="{9D8B030D-6E8A-4147-A177-3AD203B41FA5}">
                          <a16:colId xmlns:a16="http://schemas.microsoft.com/office/drawing/2014/main" val="85333028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sz="1400" noProof="0" dirty="0"/>
                            <a:t>Algorithmus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i="1" noProof="0"/>
                            <a:t>Best Case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i="1" noProof="0" dirty="0"/>
                            <a:t>Average Case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i="1" noProof="0" dirty="0"/>
                            <a:t>Worst Case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907934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400" i="1" noProof="0" dirty="0"/>
                            <a:t>Selection Sort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7"/>
                          <a:stretch>
                            <a:fillRect l="-113514" t="-100000" r="-215315" b="-66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7"/>
                          <a:stretch>
                            <a:fillRect l="-200847" t="-100000" r="-102542" b="-66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7"/>
                          <a:stretch>
                            <a:fillRect l="-300847" t="-100000" r="-2542" b="-66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59146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400" i="1" noProof="0" dirty="0"/>
                            <a:t>Insertion Sort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7"/>
                          <a:stretch>
                            <a:fillRect l="-113514" t="-206897" r="-215315" b="-5827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7"/>
                          <a:stretch>
                            <a:fillRect l="-200847" t="-206897" r="-102542" b="-5827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7"/>
                          <a:stretch>
                            <a:fillRect l="-300847" t="-206897" r="-2542" b="-58275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468107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400" i="1" noProof="0" dirty="0"/>
                            <a:t>Bubble Sort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7"/>
                          <a:stretch>
                            <a:fillRect l="-113514" t="-296667" r="-215315" b="-46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7"/>
                          <a:stretch>
                            <a:fillRect l="-200847" t="-296667" r="-102542" b="-46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7"/>
                          <a:stretch>
                            <a:fillRect l="-300847" t="-296667" r="-2542" b="-46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432277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7"/>
                          <a:stretch>
                            <a:fillRect l="-800" t="-410345" r="-280000" b="-3793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7"/>
                          <a:stretch>
                            <a:fillRect l="-113514" t="-410345" r="-215315" b="-3793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400" noProof="0" dirty="0"/>
                            <a:t>?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7"/>
                          <a:stretch>
                            <a:fillRect l="-300847" t="-410345" r="-2542" b="-37931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85061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400" i="1" noProof="0" dirty="0"/>
                            <a:t>Merge Sort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7"/>
                          <a:stretch>
                            <a:fillRect l="-113514" t="-493333" r="-215315" b="-26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7"/>
                          <a:stretch>
                            <a:fillRect l="-200847" t="-493333" r="-102542" b="-26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7"/>
                          <a:stretch>
                            <a:fillRect l="-300847" t="-493333" r="-2542" b="-26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616129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i="1" noProof="0" dirty="0"/>
                            <a:t>Quick Sort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7"/>
                          <a:stretch>
                            <a:fillRect l="-113514" t="-613793" r="-215315" b="-1758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7"/>
                          <a:stretch>
                            <a:fillRect l="-200847" t="-613793" r="-102542" b="-1758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7"/>
                          <a:stretch>
                            <a:fillRect l="-300847" t="-613793" r="-2542" b="-1758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563267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3B25C8F-58F7-598D-EB10-8C6E7C725E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8776" y="3819881"/>
            <a:ext cx="6877051" cy="983893"/>
          </a:xfrm>
        </p:spPr>
        <p:txBody>
          <a:bodyPr/>
          <a:lstStyle/>
          <a:p>
            <a:r>
              <a:rPr lang="en-US" i="1" dirty="0"/>
              <a:t>Merge Sort </a:t>
            </a:r>
            <a:r>
              <a:rPr lang="de-DE" dirty="0"/>
              <a:t>und </a:t>
            </a:r>
            <a:r>
              <a:rPr lang="en-US" i="1" dirty="0"/>
              <a:t>Quick Sort</a:t>
            </a:r>
            <a:r>
              <a:rPr lang="de-DE" dirty="0"/>
              <a:t> sind kritische Komponenten in heutiger digitaler Infrastruktur</a:t>
            </a:r>
          </a:p>
          <a:p>
            <a:pPr lvl="1"/>
            <a:r>
              <a:rPr lang="de-DE" sz="1200" dirty="0"/>
              <a:t>Praktisch die am meisten benutzten Sortierverfahren</a:t>
            </a:r>
          </a:p>
          <a:p>
            <a:pPr lvl="1"/>
            <a:r>
              <a:rPr lang="en-US" sz="1200" i="1" dirty="0"/>
              <a:t>Quick Sort</a:t>
            </a:r>
            <a:r>
              <a:rPr lang="de-DE" sz="1200" dirty="0"/>
              <a:t> als einer der Top-10 Algorithmen aller Zeiten ausgezeichnet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CC79510-84EB-F3EF-FF7F-E16AEB54D4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Merge Sort</a:t>
            </a:r>
            <a:r>
              <a:rPr lang="de-DE" dirty="0"/>
              <a:t> und </a:t>
            </a:r>
            <a:r>
              <a:rPr lang="en-US" i="1" dirty="0"/>
              <a:t>Quick Sort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8FD41B0-F2E9-628C-F8D0-065F20F672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312" y="1203598"/>
            <a:ext cx="720080" cy="72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Download macOS Logo in SVG Vector or PNG File Format - Logo.wine">
            <a:extLst>
              <a:ext uri="{FF2B5EF4-FFF2-40B4-BE49-F238E27FC236}">
                <a16:creationId xmlns:a16="http://schemas.microsoft.com/office/drawing/2014/main" id="{883F8E45-36FD-A0BF-EB6B-0C02AE3885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8344" y="1635116"/>
            <a:ext cx="1265337" cy="843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EA6973F4-29B8-5E55-AFC3-44B9EEB5FF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2572" y="2308393"/>
            <a:ext cx="720080" cy="72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1FA89CC3-37A8-FC76-5267-C31CAACE5C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1012" y="2595750"/>
            <a:ext cx="559395" cy="628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098AF98-7E1E-6E86-B1D6-00885014592C}"/>
              </a:ext>
            </a:extLst>
          </p:cNvPr>
          <p:cNvSpPr txBox="1"/>
          <p:nvPr/>
        </p:nvSpPr>
        <p:spPr bwMode="gray">
          <a:xfrm>
            <a:off x="12931497" y="6788561"/>
            <a:ext cx="45719" cy="4571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182563" indent="-182563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■"/>
            </a:pPr>
            <a:endParaRPr lang="de-DE" sz="1200" dirty="0" err="1"/>
          </a:p>
        </p:txBody>
      </p:sp>
      <p:pic>
        <p:nvPicPr>
          <p:cNvPr id="1040" name="Picture 16">
            <a:extLst>
              <a:ext uri="{FF2B5EF4-FFF2-40B4-BE49-F238E27FC236}">
                <a16:creationId xmlns:a16="http://schemas.microsoft.com/office/drawing/2014/main" id="{23D6B629-1F6C-26D9-131E-5D127E1F43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312" y="3061951"/>
            <a:ext cx="691728" cy="757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183903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500"/>
                            </p:stCondLst>
                            <p:childTnLst>
                              <p:par>
                                <p:cTn id="5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000"/>
                            </p:stCondLst>
                            <p:childTnLst>
                              <p:par>
                                <p:cTn id="5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1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pPr marL="342900" indent="-342900"/>
            <a:r>
              <a:rPr lang="en-US" altLang="en-DE" b="1" i="1" dirty="0"/>
              <a:t>Merge Sort</a:t>
            </a:r>
          </a:p>
          <a:p>
            <a:pPr marL="342900" indent="-342900"/>
            <a:r>
              <a:rPr lang="en-US" altLang="en-DE" i="1" dirty="0"/>
              <a:t>Bottom-Up Merge Sort</a:t>
            </a:r>
          </a:p>
          <a:p>
            <a:pPr marL="342900" indent="-342900"/>
            <a:r>
              <a:rPr lang="de-DE" altLang="en-DE" dirty="0"/>
              <a:t>Komplexität</a:t>
            </a:r>
          </a:p>
          <a:p>
            <a:pPr marL="342900" indent="-342900"/>
            <a:r>
              <a:rPr lang="de-DE" altLang="en-DE" dirty="0"/>
              <a:t>Stabilität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Überblick</a:t>
            </a:r>
          </a:p>
        </p:txBody>
      </p:sp>
    </p:spTree>
    <p:extLst>
      <p:ext uri="{BB962C8B-B14F-4D97-AF65-F5344CB8AC3E}">
        <p14:creationId xmlns:p14="http://schemas.microsoft.com/office/powerpoint/2010/main" val="359827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53697AF-28EF-8BA5-B1B2-E8FA47847A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8776" y="1239837"/>
            <a:ext cx="7453579" cy="1230107"/>
          </a:xfrm>
        </p:spPr>
        <p:txBody>
          <a:bodyPr/>
          <a:lstStyle/>
          <a:p>
            <a:r>
              <a:rPr lang="de-DE" b="1" dirty="0"/>
              <a:t>Grundidee</a:t>
            </a:r>
            <a:r>
              <a:rPr lang="de-DE" dirty="0"/>
              <a:t>: Array in zwei Teile zerlegen, sortieren und Teile verschmelzen (</a:t>
            </a:r>
            <a:r>
              <a:rPr lang="en-US" i="1" dirty="0"/>
              <a:t>merge</a:t>
            </a:r>
            <a:r>
              <a:rPr lang="de-DE" dirty="0"/>
              <a:t>)</a:t>
            </a:r>
          </a:p>
          <a:p>
            <a:pPr lvl="1">
              <a:buFont typeface="+mj-lt"/>
              <a:buAutoNum type="arabicPeriod"/>
            </a:pPr>
            <a:r>
              <a:rPr lang="de-DE" sz="1200" dirty="0"/>
              <a:t>Zerlege ein gegebenes Array in zwei (fast) gleich große, nicht-überlappende Teilarrays</a:t>
            </a:r>
          </a:p>
          <a:p>
            <a:pPr lvl="1">
              <a:buFont typeface="+mj-lt"/>
              <a:buAutoNum type="arabicPeriod"/>
            </a:pPr>
            <a:r>
              <a:rPr lang="de-DE" sz="1200" dirty="0"/>
              <a:t>Sortierte beide Teilarrays </a:t>
            </a:r>
            <a:r>
              <a:rPr lang="de-DE" sz="1200" dirty="0">
                <a:solidFill>
                  <a:srgbClr val="C00000"/>
                </a:solidFill>
              </a:rPr>
              <a:t>rekursiv</a:t>
            </a:r>
          </a:p>
          <a:p>
            <a:pPr lvl="1">
              <a:buFont typeface="+mj-lt"/>
              <a:buAutoNum type="arabicPeriod"/>
            </a:pPr>
            <a:r>
              <a:rPr lang="de-DE" sz="1200" dirty="0"/>
              <a:t>Verschmelze (</a:t>
            </a:r>
            <a:r>
              <a:rPr lang="en-US" sz="1200" i="1" dirty="0"/>
              <a:t>merge</a:t>
            </a:r>
            <a:r>
              <a:rPr lang="de-DE" sz="1200" dirty="0"/>
              <a:t>) beiden sortierten Teilarrays wieder</a:t>
            </a:r>
          </a:p>
          <a:p>
            <a:pPr>
              <a:buFont typeface="+mj-lt"/>
              <a:buAutoNum type="arabicPeriod"/>
            </a:pPr>
            <a:endParaRPr lang="de-DE" sz="1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280C2BE-63B1-0081-107E-BDEA79FFB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Merge Sort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872CA4-D5D2-6D7E-80E3-B68A50DFDFC9}"/>
              </a:ext>
            </a:extLst>
          </p:cNvPr>
          <p:cNvSpPr txBox="1"/>
          <p:nvPr/>
        </p:nvSpPr>
        <p:spPr bwMode="gray">
          <a:xfrm>
            <a:off x="7656577" y="2575670"/>
            <a:ext cx="1044872" cy="342032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800" b="1" dirty="0"/>
              <a:t>John von Neumann</a:t>
            </a:r>
            <a:br>
              <a:rPr lang="en-US" sz="800" b="1" dirty="0"/>
            </a:br>
            <a:r>
              <a:rPr lang="en-US" sz="800" b="1" dirty="0"/>
              <a:t>(1903 – 1957)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99EB2CF-3195-AB7E-7C9F-74CF595068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0454" y="1684989"/>
            <a:ext cx="677118" cy="882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F9819E9-7308-97DC-6FF0-68CB4719CFC2}"/>
              </a:ext>
            </a:extLst>
          </p:cNvPr>
          <p:cNvSpPr/>
          <p:nvPr/>
        </p:nvSpPr>
        <p:spPr bwMode="gray">
          <a:xfrm>
            <a:off x="2819552" y="2567831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b="1" dirty="0">
                <a:solidFill>
                  <a:schemeClr val="tx1"/>
                </a:solidFill>
                <a:cs typeface="Courier New" panose="02070309020205020404" pitchFamily="49" charset="0"/>
              </a:rPr>
              <a:t>M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57A9B5-E0D1-BA69-D4EC-CCB89705964D}"/>
              </a:ext>
            </a:extLst>
          </p:cNvPr>
          <p:cNvSpPr/>
          <p:nvPr/>
        </p:nvSpPr>
        <p:spPr bwMode="gray">
          <a:xfrm>
            <a:off x="3023638" y="2567831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b="1" dirty="0">
                <a:solidFill>
                  <a:schemeClr val="tx1"/>
                </a:solidFill>
                <a:cs typeface="Courier New" panose="02070309020205020404" pitchFamily="49" charset="0"/>
              </a:rPr>
              <a:t>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5BB7615-8F5F-9CE2-BE44-AA34B8663318}"/>
              </a:ext>
            </a:extLst>
          </p:cNvPr>
          <p:cNvSpPr/>
          <p:nvPr/>
        </p:nvSpPr>
        <p:spPr bwMode="gray">
          <a:xfrm>
            <a:off x="3227724" y="2567831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b="1" dirty="0">
                <a:solidFill>
                  <a:schemeClr val="tx1"/>
                </a:solidFill>
                <a:cs typeface="Courier New" panose="02070309020205020404" pitchFamily="49" charset="0"/>
              </a:rPr>
              <a:t>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4FC11D8-B40A-865E-7682-1F9FA6769C3B}"/>
              </a:ext>
            </a:extLst>
          </p:cNvPr>
          <p:cNvSpPr/>
          <p:nvPr/>
        </p:nvSpPr>
        <p:spPr bwMode="gray">
          <a:xfrm>
            <a:off x="3431810" y="2567831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b="1" dirty="0">
                <a:solidFill>
                  <a:schemeClr val="tx1"/>
                </a:solidFill>
                <a:cs typeface="Courier New" panose="02070309020205020404" pitchFamily="49" charset="0"/>
              </a:rPr>
              <a:t>G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8475DA3-A96A-FD27-A790-B2CDFDD994AC}"/>
              </a:ext>
            </a:extLst>
          </p:cNvPr>
          <p:cNvSpPr/>
          <p:nvPr/>
        </p:nvSpPr>
        <p:spPr bwMode="gray">
          <a:xfrm>
            <a:off x="3635896" y="2567831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b="1" dirty="0">
                <a:solidFill>
                  <a:schemeClr val="tx1"/>
                </a:solidFill>
                <a:cs typeface="Courier New" panose="02070309020205020404" pitchFamily="49" charset="0"/>
              </a:rPr>
              <a:t>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54A62FB-45DE-B602-4DB7-16644B45D0FB}"/>
              </a:ext>
            </a:extLst>
          </p:cNvPr>
          <p:cNvSpPr/>
          <p:nvPr/>
        </p:nvSpPr>
        <p:spPr bwMode="gray">
          <a:xfrm>
            <a:off x="3839982" y="2567831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b="1" dirty="0">
                <a:solidFill>
                  <a:schemeClr val="tx1"/>
                </a:solidFill>
                <a:cs typeface="Courier New" panose="02070309020205020404" pitchFamily="49" charset="0"/>
              </a:rPr>
              <a:t>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6E8A7EE-22A8-B28B-A9BA-CDA5A24F2CC2}"/>
              </a:ext>
            </a:extLst>
          </p:cNvPr>
          <p:cNvSpPr/>
          <p:nvPr/>
        </p:nvSpPr>
        <p:spPr bwMode="gray">
          <a:xfrm>
            <a:off x="4044068" y="2567831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b="1" dirty="0">
                <a:solidFill>
                  <a:schemeClr val="tx1"/>
                </a:solidFill>
                <a:cs typeface="Courier New" panose="02070309020205020404" pitchFamily="49" charset="0"/>
              </a:rPr>
              <a:t>O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769A4C5-5B41-2D6A-A30F-4BD5B5496993}"/>
              </a:ext>
            </a:extLst>
          </p:cNvPr>
          <p:cNvSpPr/>
          <p:nvPr/>
        </p:nvSpPr>
        <p:spPr bwMode="gray">
          <a:xfrm>
            <a:off x="4248154" y="2567831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b="1" dirty="0">
                <a:solidFill>
                  <a:schemeClr val="tx1"/>
                </a:solidFill>
                <a:cs typeface="Courier New" panose="02070309020205020404" pitchFamily="49" charset="0"/>
              </a:rPr>
              <a:t>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20BB4DE-5DF6-9211-09AC-A965A383CBAA}"/>
              </a:ext>
            </a:extLst>
          </p:cNvPr>
          <p:cNvSpPr/>
          <p:nvPr/>
        </p:nvSpPr>
        <p:spPr bwMode="gray">
          <a:xfrm>
            <a:off x="4452240" y="2567831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b="1" dirty="0">
                <a:solidFill>
                  <a:schemeClr val="tx1"/>
                </a:solidFill>
                <a:cs typeface="Courier New" panose="02070309020205020404" pitchFamily="49" charset="0"/>
              </a:rPr>
              <a:t>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844661A-0267-4A9C-F6C1-478DC3D25385}"/>
              </a:ext>
            </a:extLst>
          </p:cNvPr>
          <p:cNvSpPr/>
          <p:nvPr/>
        </p:nvSpPr>
        <p:spPr bwMode="gray">
          <a:xfrm>
            <a:off x="4656326" y="2567831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b="1" dirty="0">
                <a:solidFill>
                  <a:schemeClr val="tx1"/>
                </a:solidFill>
                <a:cs typeface="Courier New" panose="02070309020205020404" pitchFamily="49" charset="0"/>
              </a:rPr>
              <a:t>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CA941D4-A1C6-C564-EF6C-BB817A0AE3BA}"/>
              </a:ext>
            </a:extLst>
          </p:cNvPr>
          <p:cNvSpPr/>
          <p:nvPr/>
        </p:nvSpPr>
        <p:spPr bwMode="gray">
          <a:xfrm>
            <a:off x="4860412" y="2567831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b="1" dirty="0">
                <a:solidFill>
                  <a:schemeClr val="tx1"/>
                </a:solidFill>
                <a:cs typeface="Courier New" panose="02070309020205020404" pitchFamily="49" charset="0"/>
              </a:rPr>
              <a:t>X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2CF3725-4BD8-FB58-7895-D1006C227779}"/>
              </a:ext>
            </a:extLst>
          </p:cNvPr>
          <p:cNvSpPr/>
          <p:nvPr/>
        </p:nvSpPr>
        <p:spPr bwMode="gray">
          <a:xfrm>
            <a:off x="5064498" y="2567831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b="1" dirty="0">
                <a:solidFill>
                  <a:schemeClr val="tx1"/>
                </a:solidFill>
                <a:cs typeface="Courier New" panose="02070309020205020404" pitchFamily="49" charset="0"/>
              </a:rPr>
              <a:t>A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1858598-C793-6C16-0F40-C830D2AE48F3}"/>
              </a:ext>
            </a:extLst>
          </p:cNvPr>
          <p:cNvSpPr/>
          <p:nvPr/>
        </p:nvSpPr>
        <p:spPr bwMode="gray">
          <a:xfrm>
            <a:off x="5268584" y="2567831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b="1" dirty="0">
                <a:solidFill>
                  <a:schemeClr val="tx1"/>
                </a:solidFill>
                <a:cs typeface="Courier New" panose="02070309020205020404" pitchFamily="49" charset="0"/>
              </a:rPr>
              <a:t>M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A2E5095-3FF7-CD15-A597-F005134E2D23}"/>
              </a:ext>
            </a:extLst>
          </p:cNvPr>
          <p:cNvSpPr/>
          <p:nvPr/>
        </p:nvSpPr>
        <p:spPr bwMode="gray">
          <a:xfrm>
            <a:off x="5472670" y="2567831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b="1" dirty="0">
                <a:solidFill>
                  <a:schemeClr val="tx1"/>
                </a:solidFill>
                <a:cs typeface="Courier New" panose="02070309020205020404" pitchFamily="49" charset="0"/>
              </a:rPr>
              <a:t>P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5187227-6815-DD54-A14D-CEC2499ECAC0}"/>
              </a:ext>
            </a:extLst>
          </p:cNvPr>
          <p:cNvSpPr/>
          <p:nvPr/>
        </p:nvSpPr>
        <p:spPr bwMode="gray">
          <a:xfrm>
            <a:off x="5676756" y="2567831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b="1" dirty="0">
                <a:solidFill>
                  <a:schemeClr val="tx1"/>
                </a:solidFill>
                <a:cs typeface="Courier New" panose="02070309020205020404" pitchFamily="49" charset="0"/>
              </a:rPr>
              <a:t>L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A98DBE5-CBC1-7205-D7F5-05F0BA0575A1}"/>
              </a:ext>
            </a:extLst>
          </p:cNvPr>
          <p:cNvSpPr/>
          <p:nvPr/>
        </p:nvSpPr>
        <p:spPr bwMode="gray">
          <a:xfrm>
            <a:off x="5880845" y="2567831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b="1" dirty="0">
                <a:solidFill>
                  <a:schemeClr val="tx1"/>
                </a:solidFill>
                <a:cs typeface="Courier New" panose="02070309020205020404" pitchFamily="49" charset="0"/>
              </a:rPr>
              <a:t>E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EB8018F1-4EB7-3C08-CE27-348A94E647C9}"/>
              </a:ext>
            </a:extLst>
          </p:cNvPr>
          <p:cNvSpPr/>
          <p:nvPr/>
        </p:nvSpPr>
        <p:spPr bwMode="gray">
          <a:xfrm>
            <a:off x="2819552" y="2785161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b="1" dirty="0">
                <a:solidFill>
                  <a:schemeClr val="tx1"/>
                </a:solidFill>
                <a:cs typeface="Courier New" panose="02070309020205020404" pitchFamily="49" charset="0"/>
              </a:rPr>
              <a:t>E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A0AA5BF-2FEB-02B9-FB4B-40242B0BF4E0}"/>
              </a:ext>
            </a:extLst>
          </p:cNvPr>
          <p:cNvSpPr/>
          <p:nvPr/>
        </p:nvSpPr>
        <p:spPr bwMode="gray">
          <a:xfrm>
            <a:off x="3023638" y="2785161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b="1" dirty="0">
                <a:solidFill>
                  <a:schemeClr val="tx1"/>
                </a:solidFill>
                <a:cs typeface="Courier New" panose="02070309020205020404" pitchFamily="49" charset="0"/>
              </a:rPr>
              <a:t>E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542F5E2E-2861-4652-F82E-4424E99BADD0}"/>
              </a:ext>
            </a:extLst>
          </p:cNvPr>
          <p:cNvSpPr/>
          <p:nvPr/>
        </p:nvSpPr>
        <p:spPr bwMode="gray">
          <a:xfrm>
            <a:off x="3227724" y="2785161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b="1" dirty="0">
                <a:solidFill>
                  <a:schemeClr val="tx1"/>
                </a:solidFill>
                <a:cs typeface="Courier New" panose="02070309020205020404" pitchFamily="49" charset="0"/>
              </a:rPr>
              <a:t>G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92578192-CD28-A1BA-7D77-13537AABE18E}"/>
              </a:ext>
            </a:extLst>
          </p:cNvPr>
          <p:cNvSpPr/>
          <p:nvPr/>
        </p:nvSpPr>
        <p:spPr bwMode="gray">
          <a:xfrm>
            <a:off x="3431810" y="2785161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b="1" dirty="0">
                <a:solidFill>
                  <a:schemeClr val="tx1"/>
                </a:solidFill>
                <a:cs typeface="Courier New" panose="02070309020205020404" pitchFamily="49" charset="0"/>
              </a:rPr>
              <a:t>M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CDE498C7-7E21-A9F9-D668-FB8B26347429}"/>
              </a:ext>
            </a:extLst>
          </p:cNvPr>
          <p:cNvSpPr/>
          <p:nvPr/>
        </p:nvSpPr>
        <p:spPr bwMode="gray">
          <a:xfrm>
            <a:off x="3635896" y="2785161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b="1" dirty="0">
                <a:solidFill>
                  <a:schemeClr val="tx1"/>
                </a:solidFill>
                <a:cs typeface="Courier New" panose="02070309020205020404" pitchFamily="49" charset="0"/>
              </a:rPr>
              <a:t>O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C96DD6E-2877-A5EF-DAB8-26724A3BC3A9}"/>
              </a:ext>
            </a:extLst>
          </p:cNvPr>
          <p:cNvSpPr/>
          <p:nvPr/>
        </p:nvSpPr>
        <p:spPr bwMode="gray">
          <a:xfrm>
            <a:off x="3839982" y="2785161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b="1" dirty="0">
                <a:solidFill>
                  <a:schemeClr val="tx1"/>
                </a:solidFill>
                <a:cs typeface="Courier New" panose="02070309020205020404" pitchFamily="49" charset="0"/>
              </a:rPr>
              <a:t>R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6527BD6F-730D-9202-A3FE-EEF338FAA367}"/>
              </a:ext>
            </a:extLst>
          </p:cNvPr>
          <p:cNvSpPr/>
          <p:nvPr/>
        </p:nvSpPr>
        <p:spPr bwMode="gray">
          <a:xfrm>
            <a:off x="4044068" y="2785161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b="1" dirty="0">
                <a:solidFill>
                  <a:schemeClr val="tx1"/>
                </a:solidFill>
                <a:cs typeface="Courier New" panose="02070309020205020404" pitchFamily="49" charset="0"/>
              </a:rPr>
              <a:t>R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946CF54D-65BC-C82E-B07C-E45DB8711ABF}"/>
              </a:ext>
            </a:extLst>
          </p:cNvPr>
          <p:cNvSpPr/>
          <p:nvPr/>
        </p:nvSpPr>
        <p:spPr bwMode="gray">
          <a:xfrm>
            <a:off x="4248154" y="2785161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b="1" dirty="0">
                <a:solidFill>
                  <a:schemeClr val="tx1"/>
                </a:solidFill>
                <a:cs typeface="Courier New" panose="02070309020205020404" pitchFamily="49" charset="0"/>
              </a:rPr>
              <a:t>S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F6A594CA-9158-047B-4736-E1B5C3530BEE}"/>
              </a:ext>
            </a:extLst>
          </p:cNvPr>
          <p:cNvSpPr/>
          <p:nvPr/>
        </p:nvSpPr>
        <p:spPr bwMode="gray">
          <a:xfrm>
            <a:off x="4452240" y="2785161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b="1" dirty="0">
                <a:solidFill>
                  <a:schemeClr val="accent5"/>
                </a:solidFill>
                <a:cs typeface="Courier New" panose="02070309020205020404" pitchFamily="49" charset="0"/>
              </a:rPr>
              <a:t>T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BA2F9FE5-96F4-83E2-0BE3-2CD6286A2CB2}"/>
              </a:ext>
            </a:extLst>
          </p:cNvPr>
          <p:cNvSpPr/>
          <p:nvPr/>
        </p:nvSpPr>
        <p:spPr bwMode="gray">
          <a:xfrm>
            <a:off x="4656326" y="2785161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b="1" dirty="0">
                <a:solidFill>
                  <a:schemeClr val="accent5"/>
                </a:solidFill>
                <a:cs typeface="Courier New" panose="02070309020205020404" pitchFamily="49" charset="0"/>
              </a:rPr>
              <a:t>E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6FF62581-CD4E-CA0E-4518-0C76A5E08D32}"/>
              </a:ext>
            </a:extLst>
          </p:cNvPr>
          <p:cNvSpPr/>
          <p:nvPr/>
        </p:nvSpPr>
        <p:spPr bwMode="gray">
          <a:xfrm>
            <a:off x="4860412" y="2785161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b="1" dirty="0">
                <a:solidFill>
                  <a:schemeClr val="accent5"/>
                </a:solidFill>
                <a:cs typeface="Courier New" panose="02070309020205020404" pitchFamily="49" charset="0"/>
              </a:rPr>
              <a:t>X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11E066DE-9F04-80D4-22F9-9ED0434DC4A6}"/>
              </a:ext>
            </a:extLst>
          </p:cNvPr>
          <p:cNvSpPr/>
          <p:nvPr/>
        </p:nvSpPr>
        <p:spPr bwMode="gray">
          <a:xfrm>
            <a:off x="5064498" y="2785161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b="1" dirty="0">
                <a:solidFill>
                  <a:schemeClr val="accent5"/>
                </a:solidFill>
                <a:cs typeface="Courier New" panose="02070309020205020404" pitchFamily="49" charset="0"/>
              </a:rPr>
              <a:t>A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9034F08C-92CD-B660-1334-6BA82CE32B8D}"/>
              </a:ext>
            </a:extLst>
          </p:cNvPr>
          <p:cNvSpPr/>
          <p:nvPr/>
        </p:nvSpPr>
        <p:spPr bwMode="gray">
          <a:xfrm>
            <a:off x="5268584" y="2785161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b="1" dirty="0">
                <a:solidFill>
                  <a:schemeClr val="accent5"/>
                </a:solidFill>
                <a:cs typeface="Courier New" panose="02070309020205020404" pitchFamily="49" charset="0"/>
              </a:rPr>
              <a:t>M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9073F12E-FCFE-940D-4E43-46A98048751A}"/>
              </a:ext>
            </a:extLst>
          </p:cNvPr>
          <p:cNvSpPr/>
          <p:nvPr/>
        </p:nvSpPr>
        <p:spPr bwMode="gray">
          <a:xfrm>
            <a:off x="5472670" y="2785161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b="1" dirty="0">
                <a:solidFill>
                  <a:schemeClr val="accent5"/>
                </a:solidFill>
                <a:cs typeface="Courier New" panose="02070309020205020404" pitchFamily="49" charset="0"/>
              </a:rPr>
              <a:t>P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59AE4C42-5792-15C3-E3E9-B74548B95433}"/>
              </a:ext>
            </a:extLst>
          </p:cNvPr>
          <p:cNvSpPr/>
          <p:nvPr/>
        </p:nvSpPr>
        <p:spPr bwMode="gray">
          <a:xfrm>
            <a:off x="5676756" y="2785161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b="1" dirty="0">
                <a:solidFill>
                  <a:schemeClr val="accent5"/>
                </a:solidFill>
                <a:cs typeface="Courier New" panose="02070309020205020404" pitchFamily="49" charset="0"/>
              </a:rPr>
              <a:t>L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9E7C7C16-E90E-8099-BF4C-13D6BF786BDB}"/>
              </a:ext>
            </a:extLst>
          </p:cNvPr>
          <p:cNvSpPr/>
          <p:nvPr/>
        </p:nvSpPr>
        <p:spPr bwMode="gray">
          <a:xfrm>
            <a:off x="5880845" y="2785161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b="1" dirty="0">
                <a:solidFill>
                  <a:schemeClr val="accent5"/>
                </a:solidFill>
                <a:cs typeface="Courier New" panose="02070309020205020404" pitchFamily="49" charset="0"/>
              </a:rPr>
              <a:t>E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7A160849-4F40-6DE0-D19A-1B8A3F38D4A2}"/>
              </a:ext>
            </a:extLst>
          </p:cNvPr>
          <p:cNvSpPr/>
          <p:nvPr/>
        </p:nvSpPr>
        <p:spPr bwMode="gray">
          <a:xfrm>
            <a:off x="2819552" y="3002491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b="1" dirty="0">
                <a:solidFill>
                  <a:schemeClr val="accent5"/>
                </a:solidFill>
                <a:cs typeface="Courier New" panose="02070309020205020404" pitchFamily="49" charset="0"/>
              </a:rPr>
              <a:t>E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961AA1AA-1BC8-109F-2A30-701C4EA46764}"/>
              </a:ext>
            </a:extLst>
          </p:cNvPr>
          <p:cNvSpPr/>
          <p:nvPr/>
        </p:nvSpPr>
        <p:spPr bwMode="gray">
          <a:xfrm>
            <a:off x="3023638" y="3002491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b="1" dirty="0">
                <a:solidFill>
                  <a:schemeClr val="accent5"/>
                </a:solidFill>
                <a:cs typeface="Courier New" panose="02070309020205020404" pitchFamily="49" charset="0"/>
              </a:rPr>
              <a:t>E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B76E8B8D-DA10-14E1-1D0A-94BE1D7F6AA4}"/>
              </a:ext>
            </a:extLst>
          </p:cNvPr>
          <p:cNvSpPr/>
          <p:nvPr/>
        </p:nvSpPr>
        <p:spPr bwMode="gray">
          <a:xfrm>
            <a:off x="3227724" y="3002491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b="1" dirty="0">
                <a:solidFill>
                  <a:schemeClr val="accent5"/>
                </a:solidFill>
                <a:cs typeface="Courier New" panose="02070309020205020404" pitchFamily="49" charset="0"/>
              </a:rPr>
              <a:t>G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78DE2E5B-C6BB-3F0E-7D4F-62EF558967F0}"/>
              </a:ext>
            </a:extLst>
          </p:cNvPr>
          <p:cNvSpPr/>
          <p:nvPr/>
        </p:nvSpPr>
        <p:spPr bwMode="gray">
          <a:xfrm>
            <a:off x="3431810" y="3002491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b="1" dirty="0">
                <a:solidFill>
                  <a:schemeClr val="accent5"/>
                </a:solidFill>
                <a:cs typeface="Courier New" panose="02070309020205020404" pitchFamily="49" charset="0"/>
              </a:rPr>
              <a:t>M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BBFC1AE5-92DA-1359-647E-06EA57FA3EE5}"/>
              </a:ext>
            </a:extLst>
          </p:cNvPr>
          <p:cNvSpPr/>
          <p:nvPr/>
        </p:nvSpPr>
        <p:spPr bwMode="gray">
          <a:xfrm>
            <a:off x="3635896" y="3002491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b="1" dirty="0">
                <a:solidFill>
                  <a:schemeClr val="accent5"/>
                </a:solidFill>
                <a:cs typeface="Courier New" panose="02070309020205020404" pitchFamily="49" charset="0"/>
              </a:rPr>
              <a:t>O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3FF69FCB-8687-226B-C65D-BBCA790DC9AD}"/>
              </a:ext>
            </a:extLst>
          </p:cNvPr>
          <p:cNvSpPr/>
          <p:nvPr/>
        </p:nvSpPr>
        <p:spPr bwMode="gray">
          <a:xfrm>
            <a:off x="3839982" y="3002491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b="1" dirty="0">
                <a:solidFill>
                  <a:schemeClr val="accent5"/>
                </a:solidFill>
                <a:cs typeface="Courier New" panose="02070309020205020404" pitchFamily="49" charset="0"/>
              </a:rPr>
              <a:t>R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F86DA552-7483-5D6E-DB48-9EA3F948D843}"/>
              </a:ext>
            </a:extLst>
          </p:cNvPr>
          <p:cNvSpPr/>
          <p:nvPr/>
        </p:nvSpPr>
        <p:spPr bwMode="gray">
          <a:xfrm>
            <a:off x="4044068" y="3002491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b="1" dirty="0">
                <a:solidFill>
                  <a:schemeClr val="accent5"/>
                </a:solidFill>
                <a:cs typeface="Courier New" panose="02070309020205020404" pitchFamily="49" charset="0"/>
              </a:rPr>
              <a:t>R</a:t>
            </a:r>
          </a:p>
        </p:txBody>
      </p:sp>
      <p:sp>
        <p:nvSpPr>
          <p:cNvPr id="1024" name="Rectangle 1023">
            <a:extLst>
              <a:ext uri="{FF2B5EF4-FFF2-40B4-BE49-F238E27FC236}">
                <a16:creationId xmlns:a16="http://schemas.microsoft.com/office/drawing/2014/main" id="{8A1D44DB-B840-6ADE-6D65-6369BE96149C}"/>
              </a:ext>
            </a:extLst>
          </p:cNvPr>
          <p:cNvSpPr/>
          <p:nvPr/>
        </p:nvSpPr>
        <p:spPr bwMode="gray">
          <a:xfrm>
            <a:off x="4248154" y="3002491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b="1" dirty="0">
                <a:solidFill>
                  <a:schemeClr val="accent5"/>
                </a:solidFill>
                <a:cs typeface="Courier New" panose="02070309020205020404" pitchFamily="49" charset="0"/>
              </a:rPr>
              <a:t>S</a:t>
            </a:r>
          </a:p>
        </p:txBody>
      </p:sp>
      <p:sp>
        <p:nvSpPr>
          <p:cNvPr id="1025" name="Rectangle 1024">
            <a:extLst>
              <a:ext uri="{FF2B5EF4-FFF2-40B4-BE49-F238E27FC236}">
                <a16:creationId xmlns:a16="http://schemas.microsoft.com/office/drawing/2014/main" id="{B29836C4-81BD-031F-706E-D345F6BD3B0B}"/>
              </a:ext>
            </a:extLst>
          </p:cNvPr>
          <p:cNvSpPr/>
          <p:nvPr/>
        </p:nvSpPr>
        <p:spPr bwMode="gray">
          <a:xfrm>
            <a:off x="4452240" y="3002491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b="1" dirty="0">
                <a:solidFill>
                  <a:schemeClr val="tx1"/>
                </a:solidFill>
                <a:cs typeface="Courier New" panose="02070309020205020404" pitchFamily="49" charset="0"/>
              </a:rPr>
              <a:t>A</a:t>
            </a:r>
          </a:p>
        </p:txBody>
      </p:sp>
      <p:sp>
        <p:nvSpPr>
          <p:cNvPr id="1027" name="Rectangle 1026">
            <a:extLst>
              <a:ext uri="{FF2B5EF4-FFF2-40B4-BE49-F238E27FC236}">
                <a16:creationId xmlns:a16="http://schemas.microsoft.com/office/drawing/2014/main" id="{D6BB91CA-44CB-F8AF-F170-A06D518BB9ED}"/>
              </a:ext>
            </a:extLst>
          </p:cNvPr>
          <p:cNvSpPr/>
          <p:nvPr/>
        </p:nvSpPr>
        <p:spPr bwMode="gray">
          <a:xfrm>
            <a:off x="4656326" y="3002491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b="1" dirty="0">
                <a:solidFill>
                  <a:schemeClr val="tx1"/>
                </a:solidFill>
                <a:cs typeface="Courier New" panose="02070309020205020404" pitchFamily="49" charset="0"/>
              </a:rPr>
              <a:t>E</a:t>
            </a:r>
          </a:p>
        </p:txBody>
      </p:sp>
      <p:sp>
        <p:nvSpPr>
          <p:cNvPr id="1028" name="Rectangle 1027">
            <a:extLst>
              <a:ext uri="{FF2B5EF4-FFF2-40B4-BE49-F238E27FC236}">
                <a16:creationId xmlns:a16="http://schemas.microsoft.com/office/drawing/2014/main" id="{6CEDCD21-3F8B-94B1-2164-0D7297E76A51}"/>
              </a:ext>
            </a:extLst>
          </p:cNvPr>
          <p:cNvSpPr/>
          <p:nvPr/>
        </p:nvSpPr>
        <p:spPr bwMode="gray">
          <a:xfrm>
            <a:off x="4860412" y="3002491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b="1" dirty="0">
                <a:solidFill>
                  <a:schemeClr val="tx1"/>
                </a:solidFill>
                <a:cs typeface="Courier New" panose="02070309020205020404" pitchFamily="49" charset="0"/>
              </a:rPr>
              <a:t>E</a:t>
            </a:r>
          </a:p>
        </p:txBody>
      </p:sp>
      <p:sp>
        <p:nvSpPr>
          <p:cNvPr id="1029" name="Rectangle 1028">
            <a:extLst>
              <a:ext uri="{FF2B5EF4-FFF2-40B4-BE49-F238E27FC236}">
                <a16:creationId xmlns:a16="http://schemas.microsoft.com/office/drawing/2014/main" id="{3D87A62E-3520-BF3F-384E-CCD7E0C244C6}"/>
              </a:ext>
            </a:extLst>
          </p:cNvPr>
          <p:cNvSpPr/>
          <p:nvPr/>
        </p:nvSpPr>
        <p:spPr bwMode="gray">
          <a:xfrm>
            <a:off x="5064498" y="3002491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b="1" dirty="0">
                <a:solidFill>
                  <a:schemeClr val="tx1"/>
                </a:solidFill>
                <a:cs typeface="Courier New" panose="02070309020205020404" pitchFamily="49" charset="0"/>
              </a:rPr>
              <a:t>L</a:t>
            </a:r>
          </a:p>
        </p:txBody>
      </p:sp>
      <p:sp>
        <p:nvSpPr>
          <p:cNvPr id="1030" name="Rectangle 1029">
            <a:extLst>
              <a:ext uri="{FF2B5EF4-FFF2-40B4-BE49-F238E27FC236}">
                <a16:creationId xmlns:a16="http://schemas.microsoft.com/office/drawing/2014/main" id="{2B4DFBC5-31AF-7DD8-E11B-7953B20CDE5F}"/>
              </a:ext>
            </a:extLst>
          </p:cNvPr>
          <p:cNvSpPr/>
          <p:nvPr/>
        </p:nvSpPr>
        <p:spPr bwMode="gray">
          <a:xfrm>
            <a:off x="5268584" y="3002491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b="1" dirty="0">
                <a:solidFill>
                  <a:schemeClr val="tx1"/>
                </a:solidFill>
                <a:cs typeface="Courier New" panose="02070309020205020404" pitchFamily="49" charset="0"/>
              </a:rPr>
              <a:t>M</a:t>
            </a:r>
          </a:p>
        </p:txBody>
      </p:sp>
      <p:sp>
        <p:nvSpPr>
          <p:cNvPr id="1031" name="Rectangle 1030">
            <a:extLst>
              <a:ext uri="{FF2B5EF4-FFF2-40B4-BE49-F238E27FC236}">
                <a16:creationId xmlns:a16="http://schemas.microsoft.com/office/drawing/2014/main" id="{7B25E81C-1D77-1886-6064-49A03BA68249}"/>
              </a:ext>
            </a:extLst>
          </p:cNvPr>
          <p:cNvSpPr/>
          <p:nvPr/>
        </p:nvSpPr>
        <p:spPr bwMode="gray">
          <a:xfrm>
            <a:off x="5472670" y="3002491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b="1" dirty="0">
                <a:solidFill>
                  <a:schemeClr val="tx1"/>
                </a:solidFill>
                <a:cs typeface="Courier New" panose="02070309020205020404" pitchFamily="49" charset="0"/>
              </a:rPr>
              <a:t>P</a:t>
            </a:r>
          </a:p>
        </p:txBody>
      </p:sp>
      <p:sp>
        <p:nvSpPr>
          <p:cNvPr id="1032" name="Rectangle 1031">
            <a:extLst>
              <a:ext uri="{FF2B5EF4-FFF2-40B4-BE49-F238E27FC236}">
                <a16:creationId xmlns:a16="http://schemas.microsoft.com/office/drawing/2014/main" id="{47842A9A-92FC-B292-9CF9-7CB10FF1CAF7}"/>
              </a:ext>
            </a:extLst>
          </p:cNvPr>
          <p:cNvSpPr/>
          <p:nvPr/>
        </p:nvSpPr>
        <p:spPr bwMode="gray">
          <a:xfrm>
            <a:off x="5676756" y="3002491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b="1" dirty="0">
                <a:solidFill>
                  <a:schemeClr val="tx1"/>
                </a:solidFill>
                <a:cs typeface="Courier New" panose="02070309020205020404" pitchFamily="49" charset="0"/>
              </a:rPr>
              <a:t>T</a:t>
            </a:r>
          </a:p>
        </p:txBody>
      </p:sp>
      <p:sp>
        <p:nvSpPr>
          <p:cNvPr id="1033" name="Rectangle 1032">
            <a:extLst>
              <a:ext uri="{FF2B5EF4-FFF2-40B4-BE49-F238E27FC236}">
                <a16:creationId xmlns:a16="http://schemas.microsoft.com/office/drawing/2014/main" id="{4F28E7C5-9B1E-B0B0-C961-0CED9CEF9759}"/>
              </a:ext>
            </a:extLst>
          </p:cNvPr>
          <p:cNvSpPr/>
          <p:nvPr/>
        </p:nvSpPr>
        <p:spPr bwMode="gray">
          <a:xfrm>
            <a:off x="5880845" y="3002491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b="1" dirty="0">
                <a:solidFill>
                  <a:schemeClr val="tx1"/>
                </a:solidFill>
                <a:cs typeface="Courier New" panose="02070309020205020404" pitchFamily="49" charset="0"/>
              </a:rPr>
              <a:t>X</a:t>
            </a:r>
          </a:p>
        </p:txBody>
      </p:sp>
      <p:sp>
        <p:nvSpPr>
          <p:cNvPr id="1035" name="Rectangle 1034">
            <a:extLst>
              <a:ext uri="{FF2B5EF4-FFF2-40B4-BE49-F238E27FC236}">
                <a16:creationId xmlns:a16="http://schemas.microsoft.com/office/drawing/2014/main" id="{449F9A45-9D5E-D533-7FE4-207145AB5DA9}"/>
              </a:ext>
            </a:extLst>
          </p:cNvPr>
          <p:cNvSpPr/>
          <p:nvPr/>
        </p:nvSpPr>
        <p:spPr bwMode="gray">
          <a:xfrm>
            <a:off x="2819552" y="3219822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b="1" dirty="0">
                <a:solidFill>
                  <a:schemeClr val="tx1"/>
                </a:solidFill>
                <a:cs typeface="Courier New" panose="02070309020205020404" pitchFamily="49" charset="0"/>
              </a:rPr>
              <a:t>A</a:t>
            </a:r>
          </a:p>
        </p:txBody>
      </p:sp>
      <p:sp>
        <p:nvSpPr>
          <p:cNvPr id="1036" name="Rectangle 1035">
            <a:extLst>
              <a:ext uri="{FF2B5EF4-FFF2-40B4-BE49-F238E27FC236}">
                <a16:creationId xmlns:a16="http://schemas.microsoft.com/office/drawing/2014/main" id="{FEA7DE14-6EF6-33FB-CA5A-A3F50DD7D42E}"/>
              </a:ext>
            </a:extLst>
          </p:cNvPr>
          <p:cNvSpPr/>
          <p:nvPr/>
        </p:nvSpPr>
        <p:spPr bwMode="gray">
          <a:xfrm>
            <a:off x="3023638" y="3219822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b="1" dirty="0">
                <a:solidFill>
                  <a:schemeClr val="tx1"/>
                </a:solidFill>
                <a:cs typeface="Courier New" panose="02070309020205020404" pitchFamily="49" charset="0"/>
              </a:rPr>
              <a:t>E</a:t>
            </a:r>
          </a:p>
        </p:txBody>
      </p:sp>
      <p:sp>
        <p:nvSpPr>
          <p:cNvPr id="1037" name="Rectangle 1036">
            <a:extLst>
              <a:ext uri="{FF2B5EF4-FFF2-40B4-BE49-F238E27FC236}">
                <a16:creationId xmlns:a16="http://schemas.microsoft.com/office/drawing/2014/main" id="{F214B160-14F6-CF5D-4B04-D0F8A57C292F}"/>
              </a:ext>
            </a:extLst>
          </p:cNvPr>
          <p:cNvSpPr/>
          <p:nvPr/>
        </p:nvSpPr>
        <p:spPr bwMode="gray">
          <a:xfrm>
            <a:off x="3227724" y="3219822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b="1" dirty="0">
                <a:solidFill>
                  <a:schemeClr val="tx1"/>
                </a:solidFill>
                <a:cs typeface="Courier New" panose="02070309020205020404" pitchFamily="49" charset="0"/>
              </a:rPr>
              <a:t>E</a:t>
            </a:r>
          </a:p>
        </p:txBody>
      </p:sp>
      <p:sp>
        <p:nvSpPr>
          <p:cNvPr id="1038" name="Rectangle 1037">
            <a:extLst>
              <a:ext uri="{FF2B5EF4-FFF2-40B4-BE49-F238E27FC236}">
                <a16:creationId xmlns:a16="http://schemas.microsoft.com/office/drawing/2014/main" id="{C14B11B5-32D5-E05B-9189-8835BFE404C3}"/>
              </a:ext>
            </a:extLst>
          </p:cNvPr>
          <p:cNvSpPr/>
          <p:nvPr/>
        </p:nvSpPr>
        <p:spPr bwMode="gray">
          <a:xfrm>
            <a:off x="3431810" y="3219822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b="1" dirty="0">
                <a:solidFill>
                  <a:schemeClr val="tx1"/>
                </a:solidFill>
                <a:cs typeface="Courier New" panose="02070309020205020404" pitchFamily="49" charset="0"/>
              </a:rPr>
              <a:t>E</a:t>
            </a:r>
          </a:p>
        </p:txBody>
      </p:sp>
      <p:sp>
        <p:nvSpPr>
          <p:cNvPr id="1039" name="Rectangle 1038">
            <a:extLst>
              <a:ext uri="{FF2B5EF4-FFF2-40B4-BE49-F238E27FC236}">
                <a16:creationId xmlns:a16="http://schemas.microsoft.com/office/drawing/2014/main" id="{85805BDC-8DF2-A96F-4797-2C203D3885C4}"/>
              </a:ext>
            </a:extLst>
          </p:cNvPr>
          <p:cNvSpPr/>
          <p:nvPr/>
        </p:nvSpPr>
        <p:spPr bwMode="gray">
          <a:xfrm>
            <a:off x="3635896" y="3219822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b="1" dirty="0">
                <a:solidFill>
                  <a:schemeClr val="tx1"/>
                </a:solidFill>
                <a:cs typeface="Courier New" panose="02070309020205020404" pitchFamily="49" charset="0"/>
              </a:rPr>
              <a:t>E</a:t>
            </a:r>
          </a:p>
        </p:txBody>
      </p:sp>
      <p:sp>
        <p:nvSpPr>
          <p:cNvPr id="1040" name="Rectangle 1039">
            <a:extLst>
              <a:ext uri="{FF2B5EF4-FFF2-40B4-BE49-F238E27FC236}">
                <a16:creationId xmlns:a16="http://schemas.microsoft.com/office/drawing/2014/main" id="{DE5F5242-85B4-037B-2405-B78A7233D072}"/>
              </a:ext>
            </a:extLst>
          </p:cNvPr>
          <p:cNvSpPr/>
          <p:nvPr/>
        </p:nvSpPr>
        <p:spPr bwMode="gray">
          <a:xfrm>
            <a:off x="3839982" y="3219822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b="1" dirty="0">
                <a:solidFill>
                  <a:schemeClr val="tx1"/>
                </a:solidFill>
                <a:cs typeface="Courier New" panose="02070309020205020404" pitchFamily="49" charset="0"/>
              </a:rPr>
              <a:t>G</a:t>
            </a:r>
          </a:p>
        </p:txBody>
      </p:sp>
      <p:sp>
        <p:nvSpPr>
          <p:cNvPr id="1041" name="Rectangle 1040">
            <a:extLst>
              <a:ext uri="{FF2B5EF4-FFF2-40B4-BE49-F238E27FC236}">
                <a16:creationId xmlns:a16="http://schemas.microsoft.com/office/drawing/2014/main" id="{497A0585-375B-4D15-0CB9-6204D4CF9F1B}"/>
              </a:ext>
            </a:extLst>
          </p:cNvPr>
          <p:cNvSpPr/>
          <p:nvPr/>
        </p:nvSpPr>
        <p:spPr bwMode="gray">
          <a:xfrm>
            <a:off x="4044068" y="3219822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b="1" dirty="0">
                <a:solidFill>
                  <a:schemeClr val="tx1"/>
                </a:solidFill>
                <a:cs typeface="Courier New" panose="02070309020205020404" pitchFamily="49" charset="0"/>
              </a:rPr>
              <a:t>L</a:t>
            </a:r>
          </a:p>
        </p:txBody>
      </p:sp>
      <p:sp>
        <p:nvSpPr>
          <p:cNvPr id="1042" name="Rectangle 1041">
            <a:extLst>
              <a:ext uri="{FF2B5EF4-FFF2-40B4-BE49-F238E27FC236}">
                <a16:creationId xmlns:a16="http://schemas.microsoft.com/office/drawing/2014/main" id="{9321EC53-E671-2CB1-10F1-E62E6C9F2E3A}"/>
              </a:ext>
            </a:extLst>
          </p:cNvPr>
          <p:cNvSpPr/>
          <p:nvPr/>
        </p:nvSpPr>
        <p:spPr bwMode="gray">
          <a:xfrm>
            <a:off x="4248154" y="3219822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b="1" dirty="0">
                <a:solidFill>
                  <a:schemeClr val="tx1"/>
                </a:solidFill>
                <a:cs typeface="Courier New" panose="02070309020205020404" pitchFamily="49" charset="0"/>
              </a:rPr>
              <a:t>M</a:t>
            </a:r>
          </a:p>
        </p:txBody>
      </p:sp>
      <p:sp>
        <p:nvSpPr>
          <p:cNvPr id="1043" name="Rectangle 1042">
            <a:extLst>
              <a:ext uri="{FF2B5EF4-FFF2-40B4-BE49-F238E27FC236}">
                <a16:creationId xmlns:a16="http://schemas.microsoft.com/office/drawing/2014/main" id="{9C64606B-D3D1-14FE-183B-AA80B73B272A}"/>
              </a:ext>
            </a:extLst>
          </p:cNvPr>
          <p:cNvSpPr/>
          <p:nvPr/>
        </p:nvSpPr>
        <p:spPr bwMode="gray">
          <a:xfrm>
            <a:off x="4452240" y="3219822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b="1" dirty="0">
                <a:solidFill>
                  <a:schemeClr val="tx1"/>
                </a:solidFill>
                <a:cs typeface="Courier New" panose="02070309020205020404" pitchFamily="49" charset="0"/>
              </a:rPr>
              <a:t>M</a:t>
            </a:r>
          </a:p>
        </p:txBody>
      </p:sp>
      <p:sp>
        <p:nvSpPr>
          <p:cNvPr id="1044" name="Rectangle 1043">
            <a:extLst>
              <a:ext uri="{FF2B5EF4-FFF2-40B4-BE49-F238E27FC236}">
                <a16:creationId xmlns:a16="http://schemas.microsoft.com/office/drawing/2014/main" id="{C33F3C61-1547-DB07-B6CF-1945AC61C116}"/>
              </a:ext>
            </a:extLst>
          </p:cNvPr>
          <p:cNvSpPr/>
          <p:nvPr/>
        </p:nvSpPr>
        <p:spPr bwMode="gray">
          <a:xfrm>
            <a:off x="4656326" y="3219822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b="1" dirty="0">
                <a:solidFill>
                  <a:schemeClr val="tx1"/>
                </a:solidFill>
                <a:cs typeface="Courier New" panose="02070309020205020404" pitchFamily="49" charset="0"/>
              </a:rPr>
              <a:t>O</a:t>
            </a:r>
          </a:p>
        </p:txBody>
      </p:sp>
      <p:sp>
        <p:nvSpPr>
          <p:cNvPr id="1045" name="Rectangle 1044">
            <a:extLst>
              <a:ext uri="{FF2B5EF4-FFF2-40B4-BE49-F238E27FC236}">
                <a16:creationId xmlns:a16="http://schemas.microsoft.com/office/drawing/2014/main" id="{2D14DF1A-F6D2-C739-EAA4-C2904D79DF62}"/>
              </a:ext>
            </a:extLst>
          </p:cNvPr>
          <p:cNvSpPr/>
          <p:nvPr/>
        </p:nvSpPr>
        <p:spPr bwMode="gray">
          <a:xfrm>
            <a:off x="4860412" y="3219822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b="1" dirty="0">
                <a:solidFill>
                  <a:schemeClr val="tx1"/>
                </a:solidFill>
                <a:cs typeface="Courier New" panose="02070309020205020404" pitchFamily="49" charset="0"/>
              </a:rPr>
              <a:t>P</a:t>
            </a:r>
          </a:p>
        </p:txBody>
      </p:sp>
      <p:sp>
        <p:nvSpPr>
          <p:cNvPr id="1046" name="Rectangle 1045">
            <a:extLst>
              <a:ext uri="{FF2B5EF4-FFF2-40B4-BE49-F238E27FC236}">
                <a16:creationId xmlns:a16="http://schemas.microsoft.com/office/drawing/2014/main" id="{2514DF4A-4BFA-5889-4CB8-E3CC2CF20133}"/>
              </a:ext>
            </a:extLst>
          </p:cNvPr>
          <p:cNvSpPr/>
          <p:nvPr/>
        </p:nvSpPr>
        <p:spPr bwMode="gray">
          <a:xfrm>
            <a:off x="5064498" y="3219822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b="1" dirty="0">
                <a:solidFill>
                  <a:schemeClr val="tx1"/>
                </a:solidFill>
                <a:cs typeface="Courier New" panose="02070309020205020404" pitchFamily="49" charset="0"/>
              </a:rPr>
              <a:t>R</a:t>
            </a:r>
          </a:p>
        </p:txBody>
      </p:sp>
      <p:sp>
        <p:nvSpPr>
          <p:cNvPr id="1047" name="Rectangle 1046">
            <a:extLst>
              <a:ext uri="{FF2B5EF4-FFF2-40B4-BE49-F238E27FC236}">
                <a16:creationId xmlns:a16="http://schemas.microsoft.com/office/drawing/2014/main" id="{2977D544-2D2A-17A5-89B5-473B028C42BC}"/>
              </a:ext>
            </a:extLst>
          </p:cNvPr>
          <p:cNvSpPr/>
          <p:nvPr/>
        </p:nvSpPr>
        <p:spPr bwMode="gray">
          <a:xfrm>
            <a:off x="5268584" y="3219822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b="1" dirty="0">
                <a:solidFill>
                  <a:schemeClr val="tx1"/>
                </a:solidFill>
                <a:cs typeface="Courier New" panose="02070309020205020404" pitchFamily="49" charset="0"/>
              </a:rPr>
              <a:t>R</a:t>
            </a:r>
          </a:p>
        </p:txBody>
      </p:sp>
      <p:sp>
        <p:nvSpPr>
          <p:cNvPr id="1048" name="Rectangle 1047">
            <a:extLst>
              <a:ext uri="{FF2B5EF4-FFF2-40B4-BE49-F238E27FC236}">
                <a16:creationId xmlns:a16="http://schemas.microsoft.com/office/drawing/2014/main" id="{D513E193-B0AB-63F2-1B02-45B30DDA1D28}"/>
              </a:ext>
            </a:extLst>
          </p:cNvPr>
          <p:cNvSpPr/>
          <p:nvPr/>
        </p:nvSpPr>
        <p:spPr bwMode="gray">
          <a:xfrm>
            <a:off x="5472670" y="3219822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b="1" dirty="0">
                <a:solidFill>
                  <a:schemeClr val="tx1"/>
                </a:solidFill>
                <a:cs typeface="Courier New" panose="02070309020205020404" pitchFamily="49" charset="0"/>
              </a:rPr>
              <a:t>S</a:t>
            </a:r>
          </a:p>
        </p:txBody>
      </p:sp>
      <p:sp>
        <p:nvSpPr>
          <p:cNvPr id="1049" name="Rectangle 1048">
            <a:extLst>
              <a:ext uri="{FF2B5EF4-FFF2-40B4-BE49-F238E27FC236}">
                <a16:creationId xmlns:a16="http://schemas.microsoft.com/office/drawing/2014/main" id="{C29DBF78-FF2D-53BE-A8A5-4C4194F3F1FC}"/>
              </a:ext>
            </a:extLst>
          </p:cNvPr>
          <p:cNvSpPr/>
          <p:nvPr/>
        </p:nvSpPr>
        <p:spPr bwMode="gray">
          <a:xfrm>
            <a:off x="5676756" y="3219822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b="1" dirty="0">
                <a:solidFill>
                  <a:schemeClr val="tx1"/>
                </a:solidFill>
                <a:cs typeface="Courier New" panose="02070309020205020404" pitchFamily="49" charset="0"/>
              </a:rPr>
              <a:t>T</a:t>
            </a:r>
          </a:p>
        </p:txBody>
      </p:sp>
      <p:sp>
        <p:nvSpPr>
          <p:cNvPr id="1050" name="Rectangle 1049">
            <a:extLst>
              <a:ext uri="{FF2B5EF4-FFF2-40B4-BE49-F238E27FC236}">
                <a16:creationId xmlns:a16="http://schemas.microsoft.com/office/drawing/2014/main" id="{1A955A52-3B1E-C298-9615-7F9938029A10}"/>
              </a:ext>
            </a:extLst>
          </p:cNvPr>
          <p:cNvSpPr/>
          <p:nvPr/>
        </p:nvSpPr>
        <p:spPr bwMode="gray">
          <a:xfrm>
            <a:off x="5880845" y="3219822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b="1" dirty="0">
                <a:solidFill>
                  <a:schemeClr val="tx1"/>
                </a:solidFill>
                <a:cs typeface="Courier New" panose="02070309020205020404" pitchFamily="49" charset="0"/>
              </a:rPr>
              <a:t>X</a:t>
            </a:r>
          </a:p>
        </p:txBody>
      </p:sp>
      <p:cxnSp>
        <p:nvCxnSpPr>
          <p:cNvPr id="1051" name="Straight Arrow Connector 1050">
            <a:extLst>
              <a:ext uri="{FF2B5EF4-FFF2-40B4-BE49-F238E27FC236}">
                <a16:creationId xmlns:a16="http://schemas.microsoft.com/office/drawing/2014/main" id="{F8AAA1DA-20C9-98FC-719F-AFB3124AF898}"/>
              </a:ext>
            </a:extLst>
          </p:cNvPr>
          <p:cNvCxnSpPr>
            <a:cxnSpLocks/>
          </p:cNvCxnSpPr>
          <p:nvPr/>
        </p:nvCxnSpPr>
        <p:spPr bwMode="gray">
          <a:xfrm flipV="1">
            <a:off x="4452240" y="2785161"/>
            <a:ext cx="0" cy="144016"/>
          </a:xfrm>
          <a:prstGeom prst="straightConnector1">
            <a:avLst/>
          </a:prstGeom>
          <a:ln w="22225">
            <a:solidFill>
              <a:schemeClr val="accent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5" name="Straight Arrow Connector 1054">
            <a:extLst>
              <a:ext uri="{FF2B5EF4-FFF2-40B4-BE49-F238E27FC236}">
                <a16:creationId xmlns:a16="http://schemas.microsoft.com/office/drawing/2014/main" id="{C14087C2-5828-F404-C773-C5DCA1B10432}"/>
              </a:ext>
            </a:extLst>
          </p:cNvPr>
          <p:cNvCxnSpPr>
            <a:cxnSpLocks/>
          </p:cNvCxnSpPr>
          <p:nvPr/>
        </p:nvCxnSpPr>
        <p:spPr bwMode="gray">
          <a:xfrm flipV="1">
            <a:off x="4452240" y="3002491"/>
            <a:ext cx="0" cy="144016"/>
          </a:xfrm>
          <a:prstGeom prst="straightConnector1">
            <a:avLst/>
          </a:prstGeom>
          <a:ln w="22225">
            <a:solidFill>
              <a:schemeClr val="accent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6" name="TextBox 1055">
            <a:extLst>
              <a:ext uri="{FF2B5EF4-FFF2-40B4-BE49-F238E27FC236}">
                <a16:creationId xmlns:a16="http://schemas.microsoft.com/office/drawing/2014/main" id="{84B571A6-4FD7-6DAD-8474-423F9A041C25}"/>
              </a:ext>
            </a:extLst>
          </p:cNvPr>
          <p:cNvSpPr txBox="1"/>
          <p:nvPr/>
        </p:nvSpPr>
        <p:spPr bwMode="gray">
          <a:xfrm>
            <a:off x="1933599" y="2524779"/>
            <a:ext cx="646017" cy="216548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de-DE" sz="800" b="1" dirty="0">
                <a:solidFill>
                  <a:srgbClr val="C00000"/>
                </a:solidFill>
              </a:rPr>
              <a:t>Eingabe</a:t>
            </a:r>
          </a:p>
        </p:txBody>
      </p:sp>
      <p:sp>
        <p:nvSpPr>
          <p:cNvPr id="1057" name="TextBox 1056">
            <a:extLst>
              <a:ext uri="{FF2B5EF4-FFF2-40B4-BE49-F238E27FC236}">
                <a16:creationId xmlns:a16="http://schemas.microsoft.com/office/drawing/2014/main" id="{00159E16-197F-B357-2F0B-3A9C87AFFF23}"/>
              </a:ext>
            </a:extLst>
          </p:cNvPr>
          <p:cNvSpPr txBox="1"/>
          <p:nvPr/>
        </p:nvSpPr>
        <p:spPr bwMode="gray">
          <a:xfrm>
            <a:off x="1933599" y="2745069"/>
            <a:ext cx="646017" cy="216548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de-DE" sz="800" b="1" dirty="0">
                <a:solidFill>
                  <a:srgbClr val="C00000"/>
                </a:solidFill>
              </a:rPr>
              <a:t>Erste Hälfte Sortieren</a:t>
            </a:r>
          </a:p>
        </p:txBody>
      </p:sp>
      <p:sp>
        <p:nvSpPr>
          <p:cNvPr id="1058" name="TextBox 1057">
            <a:extLst>
              <a:ext uri="{FF2B5EF4-FFF2-40B4-BE49-F238E27FC236}">
                <a16:creationId xmlns:a16="http://schemas.microsoft.com/office/drawing/2014/main" id="{AD8911D0-C01A-A833-2F4D-497FB60BE7F6}"/>
              </a:ext>
            </a:extLst>
          </p:cNvPr>
          <p:cNvSpPr txBox="1"/>
          <p:nvPr/>
        </p:nvSpPr>
        <p:spPr bwMode="gray">
          <a:xfrm>
            <a:off x="1933599" y="2965359"/>
            <a:ext cx="646017" cy="216548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de-DE" sz="800" b="1" dirty="0">
                <a:solidFill>
                  <a:srgbClr val="C00000"/>
                </a:solidFill>
              </a:rPr>
              <a:t>Zweite Hälfte Sortieren</a:t>
            </a:r>
          </a:p>
        </p:txBody>
      </p:sp>
      <p:sp>
        <p:nvSpPr>
          <p:cNvPr id="1059" name="TextBox 1058">
            <a:extLst>
              <a:ext uri="{FF2B5EF4-FFF2-40B4-BE49-F238E27FC236}">
                <a16:creationId xmlns:a16="http://schemas.microsoft.com/office/drawing/2014/main" id="{D5B5ACCA-B009-C432-ABDB-0276B31DEE6F}"/>
              </a:ext>
            </a:extLst>
          </p:cNvPr>
          <p:cNvSpPr txBox="1"/>
          <p:nvPr/>
        </p:nvSpPr>
        <p:spPr bwMode="gray">
          <a:xfrm>
            <a:off x="1933598" y="3185648"/>
            <a:ext cx="646017" cy="216548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de-DE" sz="800" b="1" dirty="0">
                <a:solidFill>
                  <a:srgbClr val="C00000"/>
                </a:solidFill>
              </a:rPr>
              <a:t>Beide Hälften verschmelzen</a:t>
            </a:r>
          </a:p>
        </p:txBody>
      </p:sp>
      <p:pic>
        <p:nvPicPr>
          <p:cNvPr id="4" name="22DemoMerge.mov">
            <a:hlinkClick r:id="" action="ppaction://media"/>
            <a:extLst>
              <a:ext uri="{FF2B5EF4-FFF2-40B4-BE49-F238E27FC236}">
                <a16:creationId xmlns:a16="http://schemas.microsoft.com/office/drawing/2014/main" id="{0BBB4A82-2485-20EA-F52F-25AEAE1CDC4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30400" b="15001"/>
          <a:stretch/>
        </p:blipFill>
        <p:spPr>
          <a:xfrm>
            <a:off x="2202677" y="3475511"/>
            <a:ext cx="3970813" cy="1626025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313D6BF-EA08-0FFD-25C7-09A12105C455}"/>
              </a:ext>
            </a:extLst>
          </p:cNvPr>
          <p:cNvCxnSpPr>
            <a:cxnSpLocks/>
          </p:cNvCxnSpPr>
          <p:nvPr/>
        </p:nvCxnSpPr>
        <p:spPr bwMode="gray">
          <a:xfrm flipV="1">
            <a:off x="4452240" y="2575670"/>
            <a:ext cx="0" cy="144016"/>
          </a:xfrm>
          <a:prstGeom prst="straightConnector1">
            <a:avLst/>
          </a:prstGeom>
          <a:ln w="22225">
            <a:solidFill>
              <a:schemeClr val="accent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404181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100"/>
                                        <p:tgtEl>
                                          <p:spTgt spid="1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"/>
                            </p:stCondLst>
                            <p:childTnLst>
                              <p:par>
                                <p:cTn id="2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"/>
                            </p:stCondLst>
                            <p:childTnLst>
                              <p:par>
                                <p:cTn id="3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"/>
                            </p:stCondLst>
                            <p:childTnLst>
                              <p:par>
                                <p:cTn id="3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"/>
                            </p:stCondLst>
                            <p:childTnLst>
                              <p:par>
                                <p:cTn id="3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600"/>
                            </p:stCondLst>
                            <p:childTnLst>
                              <p:par>
                                <p:cTn id="4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700"/>
                            </p:stCondLst>
                            <p:childTnLst>
                              <p:par>
                                <p:cTn id="5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1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800"/>
                            </p:stCondLst>
                            <p:childTnLst>
                              <p:par>
                                <p:cTn id="5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1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900"/>
                            </p:stCondLst>
                            <p:childTnLst>
                              <p:par>
                                <p:cTn id="5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1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000"/>
                            </p:stCondLst>
                            <p:childTnLst>
                              <p:par>
                                <p:cTn id="6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1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100"/>
                            </p:stCondLst>
                            <p:childTnLst>
                              <p:par>
                                <p:cTn id="6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1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200"/>
                            </p:stCondLst>
                            <p:childTnLst>
                              <p:par>
                                <p:cTn id="7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1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300"/>
                            </p:stCondLst>
                            <p:childTnLst>
                              <p:par>
                                <p:cTn id="7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1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400"/>
                            </p:stCondLst>
                            <p:childTnLst>
                              <p:par>
                                <p:cTn id="7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1" dur="1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500"/>
                            </p:stCondLst>
                            <p:childTnLst>
                              <p:par>
                                <p:cTn id="8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5" dur="1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1600"/>
                            </p:stCondLst>
                            <p:childTnLst>
                              <p:par>
                                <p:cTn id="8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9" dur="1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9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4" dur="100"/>
                                        <p:tgtEl>
                                          <p:spTgt spid="10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100"/>
                            </p:stCondLst>
                            <p:childTnLst>
                              <p:par>
                                <p:cTn id="10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8" dur="100"/>
                                        <p:tgtEl>
                                          <p:spTgt spid="1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200"/>
                            </p:stCondLst>
                            <p:childTnLst>
                              <p:par>
                                <p:cTn id="11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2" dur="1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300"/>
                            </p:stCondLst>
                            <p:childTnLst>
                              <p:par>
                                <p:cTn id="11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6" dur="1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400"/>
                            </p:stCondLst>
                            <p:childTnLst>
                              <p:par>
                                <p:cTn id="11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0" dur="1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500"/>
                            </p:stCondLst>
                            <p:childTnLst>
                              <p:par>
                                <p:cTn id="12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4" dur="1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600"/>
                            </p:stCondLst>
                            <p:childTnLst>
                              <p:par>
                                <p:cTn id="12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8" dur="1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700"/>
                            </p:stCondLst>
                            <p:childTnLst>
                              <p:par>
                                <p:cTn id="13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2" dur="1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800"/>
                            </p:stCondLst>
                            <p:childTnLst>
                              <p:par>
                                <p:cTn id="13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6" dur="1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900"/>
                            </p:stCondLst>
                            <p:childTnLst>
                              <p:par>
                                <p:cTn id="13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0" dur="1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>
                      <p:stCondLst>
                        <p:cond delay="indefinite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>
                      <p:stCondLst>
                        <p:cond delay="indefinite"/>
                      </p:stCondLst>
                      <p:childTnLst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5" dur="100"/>
                                        <p:tgtEl>
                                          <p:spTgt spid="1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6" fill="hold">
                            <p:stCondLst>
                              <p:cond delay="100"/>
                            </p:stCondLst>
                            <p:childTnLst>
                              <p:par>
                                <p:cTn id="18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9" dur="1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0" fill="hold">
                            <p:stCondLst>
                              <p:cond delay="200"/>
                            </p:stCondLst>
                            <p:childTnLst>
                              <p:par>
                                <p:cTn id="19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3" dur="1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4" fill="hold">
                            <p:stCondLst>
                              <p:cond delay="300"/>
                            </p:stCondLst>
                            <p:childTnLst>
                              <p:par>
                                <p:cTn id="19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7" dur="1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8" fill="hold">
                            <p:stCondLst>
                              <p:cond delay="400"/>
                            </p:stCondLst>
                            <p:childTnLst>
                              <p:par>
                                <p:cTn id="19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1" dur="1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2" fill="hold">
                            <p:stCondLst>
                              <p:cond delay="500"/>
                            </p:stCondLst>
                            <p:childTnLst>
                              <p:par>
                                <p:cTn id="20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5" dur="1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6" fill="hold">
                            <p:stCondLst>
                              <p:cond delay="600"/>
                            </p:stCondLst>
                            <p:childTnLst>
                              <p:par>
                                <p:cTn id="20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9" dur="1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0" fill="hold">
                            <p:stCondLst>
                              <p:cond delay="700"/>
                            </p:stCondLst>
                            <p:childTnLst>
                              <p:par>
                                <p:cTn id="21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3" dur="1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4" fill="hold">
                            <p:stCondLst>
                              <p:cond delay="800"/>
                            </p:stCondLst>
                            <p:childTnLst>
                              <p:par>
                                <p:cTn id="21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7" dur="100"/>
                                        <p:tgtEl>
                                          <p:spTgt spid="1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8" fill="hold">
                            <p:stCondLst>
                              <p:cond delay="900"/>
                            </p:stCondLst>
                            <p:childTnLst>
                              <p:par>
                                <p:cTn id="21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1" dur="100"/>
                                        <p:tgtEl>
                                          <p:spTgt spid="1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2" fill="hold">
                      <p:stCondLst>
                        <p:cond delay="indefinite"/>
                      </p:stCondLst>
                      <p:childTnLst>
                        <p:par>
                          <p:cTn id="223" fill="hold">
                            <p:stCondLst>
                              <p:cond delay="0"/>
                            </p:stCondLst>
                            <p:childTnLst>
                              <p:par>
                                <p:cTn id="2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6" dur="500"/>
                                        <p:tgtEl>
                                          <p:spTgt spid="1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7" fill="hold">
                      <p:stCondLst>
                        <p:cond delay="indefinite"/>
                      </p:stCondLst>
                      <p:childTnLst>
                        <p:par>
                          <p:cTn id="228" fill="hold">
                            <p:stCondLst>
                              <p:cond delay="0"/>
                            </p:stCondLst>
                            <p:childTnLst>
                              <p:par>
                                <p:cTn id="2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1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2" fill="hold">
                      <p:stCondLst>
                        <p:cond delay="indefinite"/>
                      </p:stCondLst>
                      <p:childTnLst>
                        <p:par>
                          <p:cTn id="233" fill="hold">
                            <p:stCondLst>
                              <p:cond delay="0"/>
                            </p:stCondLst>
                            <p:childTnLst>
                              <p:par>
                                <p:cTn id="23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6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7" fill="hold">
                      <p:stCondLst>
                        <p:cond delay="indefinite"/>
                      </p:stCondLst>
                      <p:childTnLst>
                        <p:par>
                          <p:cTn id="238" fill="hold">
                            <p:stCondLst>
                              <p:cond delay="0"/>
                            </p:stCondLst>
                            <p:childTnLst>
                              <p:par>
                                <p:cTn id="23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1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2" fill="hold">
                      <p:stCondLst>
                        <p:cond delay="indefinite"/>
                      </p:stCondLst>
                      <p:childTnLst>
                        <p:par>
                          <p:cTn id="243" fill="hold">
                            <p:stCondLst>
                              <p:cond delay="0"/>
                            </p:stCondLst>
                            <p:childTnLst>
                              <p:par>
                                <p:cTn id="24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6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7" fill="hold">
                      <p:stCondLst>
                        <p:cond delay="indefinite"/>
                      </p:stCondLst>
                      <p:childTnLst>
                        <p:par>
                          <p:cTn id="248" fill="hold">
                            <p:stCondLst>
                              <p:cond delay="0"/>
                            </p:stCondLst>
                            <p:childTnLst>
                              <p:par>
                                <p:cTn id="24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1" dur="5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2" fill="hold">
                      <p:stCondLst>
                        <p:cond delay="indefinite"/>
                      </p:stCondLst>
                      <p:childTnLst>
                        <p:par>
                          <p:cTn id="253" fill="hold">
                            <p:stCondLst>
                              <p:cond delay="0"/>
                            </p:stCondLst>
                            <p:childTnLst>
                              <p:par>
                                <p:cTn id="25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6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7" fill="hold">
                      <p:stCondLst>
                        <p:cond delay="indefinite"/>
                      </p:stCondLst>
                      <p:childTnLst>
                        <p:par>
                          <p:cTn id="258" fill="hold">
                            <p:stCondLst>
                              <p:cond delay="0"/>
                            </p:stCondLst>
                            <p:childTnLst>
                              <p:par>
                                <p:cTn id="25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1" dur="50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2" fill="hold">
                      <p:stCondLst>
                        <p:cond delay="indefinite"/>
                      </p:stCondLst>
                      <p:childTnLst>
                        <p:par>
                          <p:cTn id="263" fill="hold">
                            <p:stCondLst>
                              <p:cond delay="0"/>
                            </p:stCondLst>
                            <p:childTnLst>
                              <p:par>
                                <p:cTn id="26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6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7" fill="hold">
                      <p:stCondLst>
                        <p:cond delay="indefinite"/>
                      </p:stCondLst>
                      <p:childTnLst>
                        <p:par>
                          <p:cTn id="268" fill="hold">
                            <p:stCondLst>
                              <p:cond delay="0"/>
                            </p:stCondLst>
                            <p:childTnLst>
                              <p:par>
                                <p:cTn id="26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1" dur="100"/>
                                        <p:tgtEl>
                                          <p:spTgt spid="10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2" fill="hold">
                            <p:stCondLst>
                              <p:cond delay="100"/>
                            </p:stCondLst>
                            <p:childTnLst>
                              <p:par>
                                <p:cTn id="27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5" dur="100"/>
                                        <p:tgtEl>
                                          <p:spTgt spid="1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6" fill="hold">
                            <p:stCondLst>
                              <p:cond delay="200"/>
                            </p:stCondLst>
                            <p:childTnLst>
                              <p:par>
                                <p:cTn id="27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9" dur="1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0" fill="hold">
                            <p:stCondLst>
                              <p:cond delay="300"/>
                            </p:stCondLst>
                            <p:childTnLst>
                              <p:par>
                                <p:cTn id="28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3" dur="100"/>
                                        <p:tgtEl>
                                          <p:spTgt spid="1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4" fill="hold">
                            <p:stCondLst>
                              <p:cond delay="400"/>
                            </p:stCondLst>
                            <p:childTnLst>
                              <p:par>
                                <p:cTn id="28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7" dur="1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8" fill="hold">
                            <p:stCondLst>
                              <p:cond delay="500"/>
                            </p:stCondLst>
                            <p:childTnLst>
                              <p:par>
                                <p:cTn id="28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1" dur="100"/>
                                        <p:tgtEl>
                                          <p:spTgt spid="10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2" fill="hold">
                            <p:stCondLst>
                              <p:cond delay="600"/>
                            </p:stCondLst>
                            <p:childTnLst>
                              <p:par>
                                <p:cTn id="29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5" dur="100"/>
                                        <p:tgtEl>
                                          <p:spTgt spid="1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6" fill="hold">
                            <p:stCondLst>
                              <p:cond delay="700"/>
                            </p:stCondLst>
                            <p:childTnLst>
                              <p:par>
                                <p:cTn id="29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9" dur="100"/>
                                        <p:tgtEl>
                                          <p:spTgt spid="10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0" fill="hold">
                            <p:stCondLst>
                              <p:cond delay="800"/>
                            </p:stCondLst>
                            <p:childTnLst>
                              <p:par>
                                <p:cTn id="30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3" dur="100"/>
                                        <p:tgtEl>
                                          <p:spTgt spid="1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4" fill="hold">
                            <p:stCondLst>
                              <p:cond delay="900"/>
                            </p:stCondLst>
                            <p:childTnLst>
                              <p:par>
                                <p:cTn id="30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7" dur="100"/>
                                        <p:tgtEl>
                                          <p:spTgt spid="10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8" fill="hold">
                            <p:stCondLst>
                              <p:cond delay="1000"/>
                            </p:stCondLst>
                            <p:childTnLst>
                              <p:par>
                                <p:cTn id="30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1" dur="100"/>
                                        <p:tgtEl>
                                          <p:spTgt spid="1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2" fill="hold">
                            <p:stCondLst>
                              <p:cond delay="1100"/>
                            </p:stCondLst>
                            <p:childTnLst>
                              <p:par>
                                <p:cTn id="31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5" dur="100"/>
                                        <p:tgtEl>
                                          <p:spTgt spid="10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6" fill="hold">
                            <p:stCondLst>
                              <p:cond delay="1200"/>
                            </p:stCondLst>
                            <p:childTnLst>
                              <p:par>
                                <p:cTn id="31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9" dur="100"/>
                                        <p:tgtEl>
                                          <p:spTgt spid="10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0" fill="hold">
                            <p:stCondLst>
                              <p:cond delay="1300"/>
                            </p:stCondLst>
                            <p:childTnLst>
                              <p:par>
                                <p:cTn id="32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3" dur="100"/>
                                        <p:tgtEl>
                                          <p:spTgt spid="1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4" fill="hold">
                            <p:stCondLst>
                              <p:cond delay="1400"/>
                            </p:stCondLst>
                            <p:childTnLst>
                              <p:par>
                                <p:cTn id="32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7" dur="100"/>
                                        <p:tgtEl>
                                          <p:spTgt spid="10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8" fill="hold">
                            <p:stCondLst>
                              <p:cond delay="1500"/>
                            </p:stCondLst>
                            <p:childTnLst>
                              <p:par>
                                <p:cTn id="32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1" dur="100"/>
                                        <p:tgtEl>
                                          <p:spTgt spid="10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2" fill="hold">
                            <p:stCondLst>
                              <p:cond delay="1600"/>
                            </p:stCondLst>
                            <p:childTnLst>
                              <p:par>
                                <p:cTn id="33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5" dur="100"/>
                                        <p:tgtEl>
                                          <p:spTgt spid="1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6" fill="hold">
                      <p:stCondLst>
                        <p:cond delay="indefinite"/>
                      </p:stCondLst>
                      <p:childTnLst>
                        <p:par>
                          <p:cTn id="337" fill="hold">
                            <p:stCondLst>
                              <p:cond delay="0"/>
                            </p:stCondLst>
                            <p:childTnLst>
                              <p:par>
                                <p:cTn id="33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42" dur="3037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43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40" grpId="0"/>
      <p:bldP spid="41" grpId="0"/>
      <p:bldP spid="42" grpId="0"/>
      <p:bldP spid="43" grpId="0"/>
      <p:bldP spid="44" grpId="0"/>
      <p:bldP spid="45" grpId="0"/>
      <p:bldP spid="46" grpId="0"/>
      <p:bldP spid="47" grpId="0"/>
      <p:bldP spid="48" grpId="0"/>
      <p:bldP spid="49" grpId="0"/>
      <p:bldP spid="50" grpId="0"/>
      <p:bldP spid="51" grpId="0"/>
      <p:bldP spid="52" grpId="0"/>
      <p:bldP spid="53" grpId="0"/>
      <p:bldP spid="54" grpId="0"/>
      <p:bldP spid="55" grpId="0"/>
      <p:bldP spid="57" grpId="0"/>
      <p:bldP spid="58" grpId="0"/>
      <p:bldP spid="59" grpId="0"/>
      <p:bldP spid="60" grpId="0"/>
      <p:bldP spid="61" grpId="0"/>
      <p:bldP spid="62" grpId="0"/>
      <p:bldP spid="63" grpId="0"/>
      <p:bldP spid="1024" grpId="0"/>
      <p:bldP spid="1025" grpId="0"/>
      <p:bldP spid="1027" grpId="0"/>
      <p:bldP spid="1028" grpId="0"/>
      <p:bldP spid="1029" grpId="0"/>
      <p:bldP spid="1030" grpId="0"/>
      <p:bldP spid="1031" grpId="0"/>
      <p:bldP spid="1032" grpId="0"/>
      <p:bldP spid="1033" grpId="0"/>
      <p:bldP spid="1035" grpId="0"/>
      <p:bldP spid="1036" grpId="0"/>
      <p:bldP spid="1037" grpId="0"/>
      <p:bldP spid="1038" grpId="0"/>
      <p:bldP spid="1039" grpId="0"/>
      <p:bldP spid="1040" grpId="0"/>
      <p:bldP spid="1041" grpId="0"/>
      <p:bldP spid="1042" grpId="0"/>
      <p:bldP spid="1043" grpId="0"/>
      <p:bldP spid="1044" grpId="0"/>
      <p:bldP spid="1045" grpId="0"/>
      <p:bldP spid="1046" grpId="0"/>
      <p:bldP spid="1047" grpId="0"/>
      <p:bldP spid="1048" grpId="0"/>
      <p:bldP spid="1049" grpId="0"/>
      <p:bldP spid="1050" grpId="0"/>
      <p:bldP spid="1056" grpId="0"/>
      <p:bldP spid="1057" grpId="0"/>
      <p:bldP spid="1058" grpId="0"/>
      <p:bldP spid="105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787E4B60-F2D3-244F-A269-128E83E716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207" y="2915579"/>
            <a:ext cx="3761303" cy="196299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E5FCA5D7-598A-1F4B-6CE4-1636415B0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Merge Sort</a:t>
            </a:r>
            <a:r>
              <a:rPr lang="de-DE" dirty="0"/>
              <a:t> Algorithmus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0473F46-5483-188C-41C2-354E45F76CD2}"/>
              </a:ext>
            </a:extLst>
          </p:cNvPr>
          <p:cNvCxnSpPr>
            <a:cxnSpLocks/>
            <a:stCxn id="6" idx="1"/>
          </p:cNvCxnSpPr>
          <p:nvPr/>
        </p:nvCxnSpPr>
        <p:spPr bwMode="gray">
          <a:xfrm flipH="1" flipV="1">
            <a:off x="2987824" y="4324730"/>
            <a:ext cx="1349997" cy="16948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FCDCC336-280C-5E83-AE0F-AADA74ECA663}"/>
              </a:ext>
            </a:extLst>
          </p:cNvPr>
          <p:cNvSpPr txBox="1"/>
          <p:nvPr/>
        </p:nvSpPr>
        <p:spPr bwMode="gray">
          <a:xfrm>
            <a:off x="4337821" y="4107580"/>
            <a:ext cx="2290318" cy="773259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de-DE" sz="1050" dirty="0">
                <a:solidFill>
                  <a:srgbClr val="C00000"/>
                </a:solidFill>
              </a:rPr>
              <a:t>Verschmelzen durch paarweisen</a:t>
            </a:r>
            <a:br>
              <a:rPr lang="de-DE" sz="1050" dirty="0">
                <a:solidFill>
                  <a:srgbClr val="C00000"/>
                </a:solidFill>
              </a:rPr>
            </a:br>
            <a:r>
              <a:rPr lang="de-DE" sz="1050" dirty="0">
                <a:solidFill>
                  <a:srgbClr val="C00000"/>
                </a:solidFill>
              </a:rPr>
              <a:t>Vergleich des aktuellen Elements</a:t>
            </a:r>
            <a:br>
              <a:rPr lang="de-DE" sz="1050" dirty="0">
                <a:solidFill>
                  <a:srgbClr val="C00000"/>
                </a:solidFill>
              </a:rPr>
            </a:br>
            <a:r>
              <a:rPr lang="de-DE" sz="1050" dirty="0">
                <a:solidFill>
                  <a:srgbClr val="C00000"/>
                </a:solidFill>
              </a:rPr>
              <a:t>in der unteren und oberen Hälfte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E4D1678-8BBE-FB9D-13A3-0322296D9949}"/>
              </a:ext>
            </a:extLst>
          </p:cNvPr>
          <p:cNvSpPr/>
          <p:nvPr/>
        </p:nvSpPr>
        <p:spPr bwMode="gray">
          <a:xfrm>
            <a:off x="539552" y="3707668"/>
            <a:ext cx="2448272" cy="936104"/>
          </a:xfrm>
          <a:prstGeom prst="roundRect">
            <a:avLst/>
          </a:prstGeom>
          <a:solidFill>
            <a:srgbClr val="C00000">
              <a:alpha val="20000"/>
            </a:srgbClr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14241FE-44CC-07CD-DB26-BBCCB70BDD07}"/>
              </a:ext>
            </a:extLst>
          </p:cNvPr>
          <p:cNvCxnSpPr>
            <a:cxnSpLocks/>
            <a:stCxn id="9" idx="1"/>
          </p:cNvCxnSpPr>
          <p:nvPr/>
        </p:nvCxnSpPr>
        <p:spPr bwMode="gray">
          <a:xfrm flipH="1" flipV="1">
            <a:off x="2220859" y="3460903"/>
            <a:ext cx="2113205" cy="314671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87D8553-948F-8FF4-BA89-0676E98B3F30}"/>
              </a:ext>
            </a:extLst>
          </p:cNvPr>
          <p:cNvSpPr txBox="1"/>
          <p:nvPr/>
        </p:nvSpPr>
        <p:spPr bwMode="gray">
          <a:xfrm>
            <a:off x="4334064" y="3613047"/>
            <a:ext cx="1440160" cy="325054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de-DE" sz="1050" dirty="0">
                <a:solidFill>
                  <a:srgbClr val="C00000"/>
                </a:solidFill>
              </a:rPr>
              <a:t>Kopieren des Arrays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5BC2B584-3AF2-C645-AE31-94C68170B1E1}"/>
              </a:ext>
            </a:extLst>
          </p:cNvPr>
          <p:cNvSpPr/>
          <p:nvPr/>
        </p:nvSpPr>
        <p:spPr bwMode="gray">
          <a:xfrm>
            <a:off x="539552" y="3289181"/>
            <a:ext cx="1681307" cy="378550"/>
          </a:xfrm>
          <a:prstGeom prst="roundRect">
            <a:avLst/>
          </a:prstGeom>
          <a:solidFill>
            <a:srgbClr val="C00000">
              <a:alpha val="20000"/>
            </a:srgbClr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pic>
        <p:nvPicPr>
          <p:cNvPr id="15" name="merge_sort.mp4">
            <a:hlinkClick r:id="" action="ppaction://media"/>
            <a:extLst>
              <a:ext uri="{FF2B5EF4-FFF2-40B4-BE49-F238E27FC236}">
                <a16:creationId xmlns:a16="http://schemas.microsoft.com/office/drawing/2014/main" id="{959107D0-0CED-3321-C69C-DB2F8FB7884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334064" y="1563637"/>
            <a:ext cx="3118255" cy="207883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EFB5466-86F6-6460-F704-1D36E62755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0207" y="1242061"/>
            <a:ext cx="3359274" cy="143871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7543310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1" dur="14300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42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</p:childTnLst>
        </p:cTn>
      </p:par>
    </p:tnLst>
    <p:bldLst>
      <p:bldP spid="6" grpId="0"/>
      <p:bldP spid="7" grpId="0" animBg="1"/>
      <p:bldP spid="9" grpId="0"/>
      <p:bldP spid="1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C22D7EB-80FE-EF41-AFE5-28F6DE268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Merge Sort</a:t>
            </a:r>
            <a:r>
              <a:rPr lang="de-DE" dirty="0"/>
              <a:t>: Ausführung</a:t>
            </a:r>
          </a:p>
        </p:txBody>
      </p:sp>
      <p:grpSp>
        <p:nvGrpSpPr>
          <p:cNvPr id="694" name="Group 693">
            <a:extLst>
              <a:ext uri="{FF2B5EF4-FFF2-40B4-BE49-F238E27FC236}">
                <a16:creationId xmlns:a16="http://schemas.microsoft.com/office/drawing/2014/main" id="{75B4D769-7107-F17A-6FA0-B49E6246D541}"/>
              </a:ext>
            </a:extLst>
          </p:cNvPr>
          <p:cNvGrpSpPr/>
          <p:nvPr/>
        </p:nvGrpSpPr>
        <p:grpSpPr>
          <a:xfrm>
            <a:off x="2771800" y="1435162"/>
            <a:ext cx="3319383" cy="365038"/>
            <a:chOff x="2771800" y="1435162"/>
            <a:chExt cx="3319383" cy="365038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08962E62-19F4-6433-CC1A-7717B903EBCD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2771800" y="1607406"/>
              <a:ext cx="3319383" cy="0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F07318E3-222C-732E-BF0B-67EF75C9EB41}"/>
                </a:ext>
              </a:extLst>
            </p:cNvPr>
            <p:cNvSpPr/>
            <p:nvPr/>
          </p:nvSpPr>
          <p:spPr bwMode="gray">
            <a:xfrm>
              <a:off x="2790733" y="1435162"/>
              <a:ext cx="253887" cy="167229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US" sz="800" b="1" dirty="0">
                  <a:solidFill>
                    <a:srgbClr val="C00000"/>
                  </a:solidFill>
                  <a:cs typeface="Courier New" panose="02070309020205020404" pitchFamily="49" charset="0"/>
                </a:rPr>
                <a:t>0</a:t>
              </a:r>
              <a:endParaRPr lang="en-DE" sz="800" b="1" dirty="0">
                <a:solidFill>
                  <a:srgbClr val="C00000"/>
                </a:solidFill>
                <a:cs typeface="Courier New" panose="02070309020205020404" pitchFamily="49" charset="0"/>
              </a:endParaRP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2C3DBBC9-10F3-4441-8CE9-D356A3320657}"/>
                </a:ext>
              </a:extLst>
            </p:cNvPr>
            <p:cNvSpPr/>
            <p:nvPr/>
          </p:nvSpPr>
          <p:spPr bwMode="gray">
            <a:xfrm>
              <a:off x="2993370" y="1435162"/>
              <a:ext cx="253887" cy="167229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US" sz="800" b="1" dirty="0">
                  <a:solidFill>
                    <a:srgbClr val="C00000"/>
                  </a:solidFill>
                  <a:cs typeface="Courier New" panose="02070309020205020404" pitchFamily="49" charset="0"/>
                </a:rPr>
                <a:t>1</a:t>
              </a:r>
              <a:endParaRPr lang="en-DE" sz="800" b="1" dirty="0">
                <a:solidFill>
                  <a:srgbClr val="C00000"/>
                </a:solidFill>
                <a:cs typeface="Courier New" panose="02070309020205020404" pitchFamily="49" charset="0"/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62A69ABF-A46A-19FF-6381-9768988E7950}"/>
                </a:ext>
              </a:extLst>
            </p:cNvPr>
            <p:cNvSpPr/>
            <p:nvPr/>
          </p:nvSpPr>
          <p:spPr bwMode="gray">
            <a:xfrm>
              <a:off x="3196007" y="1435162"/>
              <a:ext cx="253887" cy="167229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US" sz="800" b="1" dirty="0">
                  <a:solidFill>
                    <a:srgbClr val="C00000"/>
                  </a:solidFill>
                  <a:cs typeface="Courier New" panose="02070309020205020404" pitchFamily="49" charset="0"/>
                </a:rPr>
                <a:t>2</a:t>
              </a:r>
              <a:endParaRPr lang="en-DE" sz="800" b="1" dirty="0">
                <a:solidFill>
                  <a:srgbClr val="C00000"/>
                </a:solidFill>
                <a:cs typeface="Courier New" panose="02070309020205020404" pitchFamily="49" charset="0"/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9176813A-3F65-921B-37AF-7583061732FF}"/>
                </a:ext>
              </a:extLst>
            </p:cNvPr>
            <p:cNvSpPr/>
            <p:nvPr/>
          </p:nvSpPr>
          <p:spPr bwMode="gray">
            <a:xfrm>
              <a:off x="3398644" y="1435162"/>
              <a:ext cx="253887" cy="167229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US" sz="800" b="1" dirty="0">
                  <a:solidFill>
                    <a:srgbClr val="C00000"/>
                  </a:solidFill>
                  <a:cs typeface="Courier New" panose="02070309020205020404" pitchFamily="49" charset="0"/>
                </a:rPr>
                <a:t>3</a:t>
              </a:r>
              <a:endParaRPr lang="en-DE" sz="800" b="1" dirty="0">
                <a:solidFill>
                  <a:srgbClr val="C00000"/>
                </a:solidFill>
                <a:cs typeface="Courier New" panose="02070309020205020404" pitchFamily="49" charset="0"/>
              </a:endParaRP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99B313DF-79EC-B9C4-5A0D-B61DAC327013}"/>
                </a:ext>
              </a:extLst>
            </p:cNvPr>
            <p:cNvSpPr/>
            <p:nvPr/>
          </p:nvSpPr>
          <p:spPr bwMode="gray">
            <a:xfrm>
              <a:off x="3601281" y="1435162"/>
              <a:ext cx="253887" cy="167229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US" sz="800" b="1" dirty="0">
                  <a:solidFill>
                    <a:srgbClr val="C00000"/>
                  </a:solidFill>
                  <a:cs typeface="Courier New" panose="02070309020205020404" pitchFamily="49" charset="0"/>
                </a:rPr>
                <a:t>4</a:t>
              </a:r>
              <a:endParaRPr lang="en-DE" sz="800" b="1" dirty="0">
                <a:solidFill>
                  <a:srgbClr val="C00000"/>
                </a:solidFill>
                <a:cs typeface="Courier New" panose="02070309020205020404" pitchFamily="49" charset="0"/>
              </a:endParaRP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0A118422-A943-3804-50F4-F3E112B839B1}"/>
                </a:ext>
              </a:extLst>
            </p:cNvPr>
            <p:cNvSpPr/>
            <p:nvPr/>
          </p:nvSpPr>
          <p:spPr bwMode="gray">
            <a:xfrm>
              <a:off x="3803918" y="1435162"/>
              <a:ext cx="253887" cy="167229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US" sz="800" b="1" dirty="0">
                  <a:solidFill>
                    <a:srgbClr val="C00000"/>
                  </a:solidFill>
                  <a:cs typeface="Courier New" panose="02070309020205020404" pitchFamily="49" charset="0"/>
                </a:rPr>
                <a:t>5</a:t>
              </a:r>
              <a:endParaRPr lang="en-DE" sz="800" b="1" dirty="0">
                <a:solidFill>
                  <a:srgbClr val="C00000"/>
                </a:solidFill>
                <a:cs typeface="Courier New" panose="02070309020205020404" pitchFamily="49" charset="0"/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9AEC1408-16AD-BA0C-5B4B-70DD49AF5632}"/>
                </a:ext>
              </a:extLst>
            </p:cNvPr>
            <p:cNvSpPr/>
            <p:nvPr/>
          </p:nvSpPr>
          <p:spPr bwMode="gray">
            <a:xfrm>
              <a:off x="4006555" y="1435162"/>
              <a:ext cx="253887" cy="167229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US" sz="800" b="1" dirty="0">
                  <a:solidFill>
                    <a:srgbClr val="C00000"/>
                  </a:solidFill>
                  <a:cs typeface="Courier New" panose="02070309020205020404" pitchFamily="49" charset="0"/>
                </a:rPr>
                <a:t>6</a:t>
              </a:r>
              <a:endParaRPr lang="en-DE" sz="800" b="1" dirty="0">
                <a:solidFill>
                  <a:srgbClr val="C00000"/>
                </a:solidFill>
                <a:cs typeface="Courier New" panose="02070309020205020404" pitchFamily="49" charset="0"/>
              </a:endParaRP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F42603C3-ED8E-036C-9F5B-E71D3BD17093}"/>
                </a:ext>
              </a:extLst>
            </p:cNvPr>
            <p:cNvSpPr/>
            <p:nvPr/>
          </p:nvSpPr>
          <p:spPr bwMode="gray">
            <a:xfrm>
              <a:off x="4209192" y="1435162"/>
              <a:ext cx="253887" cy="167229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US" sz="800" b="1" dirty="0">
                  <a:solidFill>
                    <a:srgbClr val="C00000"/>
                  </a:solidFill>
                  <a:cs typeface="Courier New" panose="02070309020205020404" pitchFamily="49" charset="0"/>
                </a:rPr>
                <a:t>7</a:t>
              </a:r>
              <a:endParaRPr lang="en-DE" sz="800" b="1" dirty="0">
                <a:solidFill>
                  <a:srgbClr val="C00000"/>
                </a:solidFill>
                <a:cs typeface="Courier New" panose="02070309020205020404" pitchFamily="49" charset="0"/>
              </a:endParaRP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B98D38AA-CBD0-053C-7BC9-52C7908583DA}"/>
                </a:ext>
              </a:extLst>
            </p:cNvPr>
            <p:cNvSpPr/>
            <p:nvPr/>
          </p:nvSpPr>
          <p:spPr bwMode="gray">
            <a:xfrm>
              <a:off x="4411829" y="1435162"/>
              <a:ext cx="253887" cy="167229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US" sz="800" b="1" dirty="0">
                  <a:solidFill>
                    <a:srgbClr val="C00000"/>
                  </a:solidFill>
                  <a:cs typeface="Courier New" panose="02070309020205020404" pitchFamily="49" charset="0"/>
                </a:rPr>
                <a:t>8</a:t>
              </a:r>
              <a:endParaRPr lang="en-DE" sz="800" b="1" dirty="0">
                <a:solidFill>
                  <a:srgbClr val="C00000"/>
                </a:solidFill>
                <a:cs typeface="Courier New" panose="02070309020205020404" pitchFamily="49" charset="0"/>
              </a:endParaRP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B90107DE-63A1-A035-2C96-9AACF9F3FD9B}"/>
                </a:ext>
              </a:extLst>
            </p:cNvPr>
            <p:cNvSpPr/>
            <p:nvPr/>
          </p:nvSpPr>
          <p:spPr bwMode="gray">
            <a:xfrm>
              <a:off x="4614466" y="1435162"/>
              <a:ext cx="253887" cy="167229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US" sz="800" b="1" dirty="0">
                  <a:solidFill>
                    <a:srgbClr val="C00000"/>
                  </a:solidFill>
                  <a:cs typeface="Courier New" panose="02070309020205020404" pitchFamily="49" charset="0"/>
                </a:rPr>
                <a:t>9</a:t>
              </a:r>
              <a:endParaRPr lang="en-DE" sz="800" b="1" dirty="0">
                <a:solidFill>
                  <a:srgbClr val="C00000"/>
                </a:solidFill>
                <a:cs typeface="Courier New" panose="02070309020205020404" pitchFamily="49" charset="0"/>
              </a:endParaRP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0A3440EE-5B52-C66E-3BA7-20A30194D2AB}"/>
                </a:ext>
              </a:extLst>
            </p:cNvPr>
            <p:cNvSpPr/>
            <p:nvPr/>
          </p:nvSpPr>
          <p:spPr bwMode="gray">
            <a:xfrm>
              <a:off x="4817103" y="1435162"/>
              <a:ext cx="253887" cy="167229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US" sz="800" b="1" dirty="0">
                  <a:solidFill>
                    <a:srgbClr val="C00000"/>
                  </a:solidFill>
                  <a:cs typeface="Courier New" panose="02070309020205020404" pitchFamily="49" charset="0"/>
                </a:rPr>
                <a:t>10</a:t>
              </a:r>
              <a:endParaRPr lang="en-DE" sz="800" b="1" dirty="0">
                <a:solidFill>
                  <a:srgbClr val="C00000"/>
                </a:solidFill>
                <a:cs typeface="Courier New" panose="02070309020205020404" pitchFamily="49" charset="0"/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EEC5084-AFCE-7C06-A71A-1D5A93C13967}"/>
                </a:ext>
              </a:extLst>
            </p:cNvPr>
            <p:cNvSpPr/>
            <p:nvPr/>
          </p:nvSpPr>
          <p:spPr bwMode="gray">
            <a:xfrm>
              <a:off x="2836793" y="1656184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M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42743ED-DBBF-0C0E-8630-1DCAFA99C3EC}"/>
                </a:ext>
              </a:extLst>
            </p:cNvPr>
            <p:cNvSpPr/>
            <p:nvPr/>
          </p:nvSpPr>
          <p:spPr bwMode="gray">
            <a:xfrm>
              <a:off x="3039430" y="1656184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E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38C8752-2C5D-C9DD-6FB9-CAC8C0C53E6D}"/>
                </a:ext>
              </a:extLst>
            </p:cNvPr>
            <p:cNvSpPr/>
            <p:nvPr/>
          </p:nvSpPr>
          <p:spPr bwMode="gray">
            <a:xfrm>
              <a:off x="3242067" y="1656184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R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87C6C96-4AE2-66A0-8159-B46F44AE4A03}"/>
                </a:ext>
              </a:extLst>
            </p:cNvPr>
            <p:cNvSpPr/>
            <p:nvPr/>
          </p:nvSpPr>
          <p:spPr bwMode="gray">
            <a:xfrm>
              <a:off x="3444704" y="1656184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G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DEB7721-40B4-15A3-E637-5D9AAA4ED0C3}"/>
                </a:ext>
              </a:extLst>
            </p:cNvPr>
            <p:cNvSpPr/>
            <p:nvPr/>
          </p:nvSpPr>
          <p:spPr bwMode="gray">
            <a:xfrm>
              <a:off x="3647341" y="1656184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E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B48215E-263E-F569-3A7B-D043A771C6CB}"/>
                </a:ext>
              </a:extLst>
            </p:cNvPr>
            <p:cNvSpPr/>
            <p:nvPr/>
          </p:nvSpPr>
          <p:spPr bwMode="gray">
            <a:xfrm>
              <a:off x="3849978" y="1656184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S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BDB734C-DFAD-8825-1C5D-B311953D53B1}"/>
                </a:ext>
              </a:extLst>
            </p:cNvPr>
            <p:cNvSpPr/>
            <p:nvPr/>
          </p:nvSpPr>
          <p:spPr bwMode="gray">
            <a:xfrm>
              <a:off x="4052615" y="1656184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O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48B3F43-4F2E-4624-45D6-C438C048E775}"/>
                </a:ext>
              </a:extLst>
            </p:cNvPr>
            <p:cNvSpPr/>
            <p:nvPr/>
          </p:nvSpPr>
          <p:spPr bwMode="gray">
            <a:xfrm>
              <a:off x="4255252" y="1656184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R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0B4D55C-2739-5669-15EF-5CE50B86152E}"/>
                </a:ext>
              </a:extLst>
            </p:cNvPr>
            <p:cNvSpPr/>
            <p:nvPr/>
          </p:nvSpPr>
          <p:spPr bwMode="gray">
            <a:xfrm>
              <a:off x="4457889" y="1656184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T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9CA0412-1A7B-0A47-5DF9-529D1AADA141}"/>
                </a:ext>
              </a:extLst>
            </p:cNvPr>
            <p:cNvSpPr/>
            <p:nvPr/>
          </p:nvSpPr>
          <p:spPr bwMode="gray">
            <a:xfrm>
              <a:off x="4660526" y="1656184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E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02C6A49-2930-7362-CF68-003512434EEE}"/>
                </a:ext>
              </a:extLst>
            </p:cNvPr>
            <p:cNvSpPr/>
            <p:nvPr/>
          </p:nvSpPr>
          <p:spPr bwMode="gray">
            <a:xfrm>
              <a:off x="4863163" y="1656184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X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71BEC83-0322-CE2B-49F6-8DD99314B557}"/>
                </a:ext>
              </a:extLst>
            </p:cNvPr>
            <p:cNvSpPr/>
            <p:nvPr/>
          </p:nvSpPr>
          <p:spPr bwMode="gray">
            <a:xfrm>
              <a:off x="5065800" y="1656184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A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A0BA4D5-F55E-6DEF-1AEC-BA1C2D74478D}"/>
                </a:ext>
              </a:extLst>
            </p:cNvPr>
            <p:cNvSpPr/>
            <p:nvPr/>
          </p:nvSpPr>
          <p:spPr bwMode="gray">
            <a:xfrm>
              <a:off x="5268437" y="1656184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M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4E58660-9771-407C-3BE6-A4109666CBE8}"/>
                </a:ext>
              </a:extLst>
            </p:cNvPr>
            <p:cNvSpPr/>
            <p:nvPr/>
          </p:nvSpPr>
          <p:spPr bwMode="gray">
            <a:xfrm>
              <a:off x="5471074" y="1656184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P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C66C128-87F7-2D9E-83DF-CF3AFCE69692}"/>
                </a:ext>
              </a:extLst>
            </p:cNvPr>
            <p:cNvSpPr/>
            <p:nvPr/>
          </p:nvSpPr>
          <p:spPr bwMode="gray">
            <a:xfrm>
              <a:off x="5673711" y="1656184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L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17F56C8C-E258-BA37-CA33-D698209BF679}"/>
                </a:ext>
              </a:extLst>
            </p:cNvPr>
            <p:cNvSpPr/>
            <p:nvPr/>
          </p:nvSpPr>
          <p:spPr bwMode="gray">
            <a:xfrm>
              <a:off x="5876341" y="1656184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E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50D6DCAE-EB5D-7949-3B8B-787ED1A811FC}"/>
                </a:ext>
              </a:extLst>
            </p:cNvPr>
            <p:cNvSpPr/>
            <p:nvPr/>
          </p:nvSpPr>
          <p:spPr bwMode="gray">
            <a:xfrm>
              <a:off x="5019740" y="1435162"/>
              <a:ext cx="253887" cy="167229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US" sz="800" b="1" dirty="0">
                  <a:solidFill>
                    <a:srgbClr val="C00000"/>
                  </a:solidFill>
                  <a:cs typeface="Courier New" panose="02070309020205020404" pitchFamily="49" charset="0"/>
                </a:rPr>
                <a:t>11</a:t>
              </a:r>
              <a:endParaRPr lang="en-DE" sz="800" b="1" dirty="0">
                <a:solidFill>
                  <a:srgbClr val="C00000"/>
                </a:solidFill>
                <a:cs typeface="Courier New" panose="02070309020205020404" pitchFamily="49" charset="0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91200D95-8046-29AC-7BF0-800C676FDECE}"/>
                </a:ext>
              </a:extLst>
            </p:cNvPr>
            <p:cNvSpPr/>
            <p:nvPr/>
          </p:nvSpPr>
          <p:spPr bwMode="gray">
            <a:xfrm>
              <a:off x="5222377" y="1435162"/>
              <a:ext cx="253887" cy="167229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US" sz="800" b="1" dirty="0">
                  <a:solidFill>
                    <a:srgbClr val="C00000"/>
                  </a:solidFill>
                  <a:cs typeface="Courier New" panose="02070309020205020404" pitchFamily="49" charset="0"/>
                </a:rPr>
                <a:t>12</a:t>
              </a:r>
              <a:endParaRPr lang="en-DE" sz="800" b="1" dirty="0">
                <a:solidFill>
                  <a:srgbClr val="C00000"/>
                </a:solidFill>
                <a:cs typeface="Courier New" panose="02070309020205020404" pitchFamily="49" charset="0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93A738CF-74A8-FEA0-E13E-9671652DC0A8}"/>
                </a:ext>
              </a:extLst>
            </p:cNvPr>
            <p:cNvSpPr/>
            <p:nvPr/>
          </p:nvSpPr>
          <p:spPr bwMode="gray">
            <a:xfrm>
              <a:off x="5425014" y="1435162"/>
              <a:ext cx="253887" cy="167229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US" sz="800" b="1" dirty="0">
                  <a:solidFill>
                    <a:srgbClr val="C00000"/>
                  </a:solidFill>
                  <a:cs typeface="Courier New" panose="02070309020205020404" pitchFamily="49" charset="0"/>
                </a:rPr>
                <a:t>13</a:t>
              </a:r>
              <a:endParaRPr lang="en-DE" sz="800" b="1" dirty="0">
                <a:solidFill>
                  <a:srgbClr val="C00000"/>
                </a:solidFill>
                <a:cs typeface="Courier New" panose="02070309020205020404" pitchFamily="49" charset="0"/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A638AB82-9FEE-0CCB-09FC-566F469DD711}"/>
                </a:ext>
              </a:extLst>
            </p:cNvPr>
            <p:cNvSpPr/>
            <p:nvPr/>
          </p:nvSpPr>
          <p:spPr bwMode="gray">
            <a:xfrm>
              <a:off x="5627651" y="1435162"/>
              <a:ext cx="253887" cy="167229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US" sz="800" b="1" dirty="0">
                  <a:solidFill>
                    <a:srgbClr val="C00000"/>
                  </a:solidFill>
                  <a:cs typeface="Courier New" panose="02070309020205020404" pitchFamily="49" charset="0"/>
                </a:rPr>
                <a:t>14</a:t>
              </a:r>
              <a:endParaRPr lang="en-DE" sz="800" b="1" dirty="0">
                <a:solidFill>
                  <a:srgbClr val="C00000"/>
                </a:solidFill>
                <a:cs typeface="Courier New" panose="02070309020205020404" pitchFamily="49" charset="0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1C82B17-E045-1190-C9EE-3E55B6260CD4}"/>
                </a:ext>
              </a:extLst>
            </p:cNvPr>
            <p:cNvSpPr/>
            <p:nvPr/>
          </p:nvSpPr>
          <p:spPr bwMode="gray">
            <a:xfrm>
              <a:off x="5830281" y="1435162"/>
              <a:ext cx="253887" cy="167229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US" sz="800" b="1" dirty="0">
                  <a:solidFill>
                    <a:srgbClr val="C00000"/>
                  </a:solidFill>
                  <a:cs typeface="Courier New" panose="02070309020205020404" pitchFamily="49" charset="0"/>
                </a:rPr>
                <a:t>15</a:t>
              </a:r>
              <a:endParaRPr lang="en-DE" sz="800" b="1" dirty="0">
                <a:solidFill>
                  <a:srgbClr val="C00000"/>
                </a:solidFill>
                <a:cs typeface="Courier New" panose="02070309020205020404" pitchFamily="49" charset="0"/>
              </a:endParaRPr>
            </a:p>
          </p:txBody>
        </p:sp>
      </p:grpSp>
      <p:grpSp>
        <p:nvGrpSpPr>
          <p:cNvPr id="436" name="Group 435">
            <a:extLst>
              <a:ext uri="{FF2B5EF4-FFF2-40B4-BE49-F238E27FC236}">
                <a16:creationId xmlns:a16="http://schemas.microsoft.com/office/drawing/2014/main" id="{A56588A2-6C09-C0C9-77A8-C33825D13438}"/>
              </a:ext>
            </a:extLst>
          </p:cNvPr>
          <p:cNvGrpSpPr/>
          <p:nvPr/>
        </p:nvGrpSpPr>
        <p:grpSpPr>
          <a:xfrm>
            <a:off x="2821185" y="1848242"/>
            <a:ext cx="3183564" cy="144016"/>
            <a:chOff x="2836793" y="2475776"/>
            <a:chExt cx="3183564" cy="144016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B53F4379-81FB-49B7-4F12-F7308373EB19}"/>
                </a:ext>
              </a:extLst>
            </p:cNvPr>
            <p:cNvSpPr/>
            <p:nvPr/>
          </p:nvSpPr>
          <p:spPr bwMode="gray">
            <a:xfrm>
              <a:off x="2836793" y="247577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E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B83BCF89-D3FA-5CBD-54F9-7964BC4E8204}"/>
                </a:ext>
              </a:extLst>
            </p:cNvPr>
            <p:cNvSpPr/>
            <p:nvPr/>
          </p:nvSpPr>
          <p:spPr bwMode="gray">
            <a:xfrm>
              <a:off x="3039430" y="247577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M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E066F21D-6294-B665-429C-C2882A55D367}"/>
                </a:ext>
              </a:extLst>
            </p:cNvPr>
            <p:cNvSpPr/>
            <p:nvPr/>
          </p:nvSpPr>
          <p:spPr bwMode="gray">
            <a:xfrm>
              <a:off x="3242067" y="247577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R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C7E8CAE1-E377-4AB1-C15F-9971A7B9D745}"/>
                </a:ext>
              </a:extLst>
            </p:cNvPr>
            <p:cNvSpPr/>
            <p:nvPr/>
          </p:nvSpPr>
          <p:spPr bwMode="gray">
            <a:xfrm>
              <a:off x="3444704" y="247577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G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8749E9A4-74B8-470E-FBCE-E53F600724E4}"/>
                </a:ext>
              </a:extLst>
            </p:cNvPr>
            <p:cNvSpPr/>
            <p:nvPr/>
          </p:nvSpPr>
          <p:spPr bwMode="gray">
            <a:xfrm>
              <a:off x="3647341" y="247577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E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AF895265-D362-2E2B-9694-BE68C0863F53}"/>
                </a:ext>
              </a:extLst>
            </p:cNvPr>
            <p:cNvSpPr/>
            <p:nvPr/>
          </p:nvSpPr>
          <p:spPr bwMode="gray">
            <a:xfrm>
              <a:off x="3849978" y="247577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S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10210E1A-35BC-4B5B-1C35-52DE437E3DF1}"/>
                </a:ext>
              </a:extLst>
            </p:cNvPr>
            <p:cNvSpPr/>
            <p:nvPr/>
          </p:nvSpPr>
          <p:spPr bwMode="gray">
            <a:xfrm>
              <a:off x="4052615" y="247577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O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F4FA9D46-FA8F-2207-6650-035C4F41F965}"/>
                </a:ext>
              </a:extLst>
            </p:cNvPr>
            <p:cNvSpPr/>
            <p:nvPr/>
          </p:nvSpPr>
          <p:spPr bwMode="gray">
            <a:xfrm>
              <a:off x="4255252" y="247577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R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E65DDD66-FF50-E101-541A-B945E1C98187}"/>
                </a:ext>
              </a:extLst>
            </p:cNvPr>
            <p:cNvSpPr/>
            <p:nvPr/>
          </p:nvSpPr>
          <p:spPr bwMode="gray">
            <a:xfrm>
              <a:off x="4457889" y="247577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T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116B53BB-ACDE-C87A-BC7E-AD23B626E08D}"/>
                </a:ext>
              </a:extLst>
            </p:cNvPr>
            <p:cNvSpPr/>
            <p:nvPr/>
          </p:nvSpPr>
          <p:spPr bwMode="gray">
            <a:xfrm>
              <a:off x="4660526" y="247577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E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E01CC0D1-97DD-D7F3-EB12-C902806E4B0E}"/>
                </a:ext>
              </a:extLst>
            </p:cNvPr>
            <p:cNvSpPr/>
            <p:nvPr/>
          </p:nvSpPr>
          <p:spPr bwMode="gray">
            <a:xfrm>
              <a:off x="4863163" y="247577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X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1FA6C6ED-B7D9-A8F9-1874-35FCF23B1FCC}"/>
                </a:ext>
              </a:extLst>
            </p:cNvPr>
            <p:cNvSpPr/>
            <p:nvPr/>
          </p:nvSpPr>
          <p:spPr bwMode="gray">
            <a:xfrm>
              <a:off x="5065800" y="247577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A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6274E1C6-6501-F16F-5F29-814A9BF62926}"/>
                </a:ext>
              </a:extLst>
            </p:cNvPr>
            <p:cNvSpPr/>
            <p:nvPr/>
          </p:nvSpPr>
          <p:spPr bwMode="gray">
            <a:xfrm>
              <a:off x="5268437" y="247577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M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04B4CBB5-CC06-E73A-E5A5-AD4561832D2A}"/>
                </a:ext>
              </a:extLst>
            </p:cNvPr>
            <p:cNvSpPr/>
            <p:nvPr/>
          </p:nvSpPr>
          <p:spPr bwMode="gray">
            <a:xfrm>
              <a:off x="5471074" y="247577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P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FCA49A84-63F3-F3C5-891E-AAF55FD2A107}"/>
                </a:ext>
              </a:extLst>
            </p:cNvPr>
            <p:cNvSpPr/>
            <p:nvPr/>
          </p:nvSpPr>
          <p:spPr bwMode="gray">
            <a:xfrm>
              <a:off x="5673711" y="247577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L</a:t>
              </a: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B77408A8-313B-1833-E863-C2A4ED019B14}"/>
                </a:ext>
              </a:extLst>
            </p:cNvPr>
            <p:cNvSpPr/>
            <p:nvPr/>
          </p:nvSpPr>
          <p:spPr bwMode="gray">
            <a:xfrm>
              <a:off x="5876341" y="247577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E</a:t>
              </a:r>
            </a:p>
          </p:txBody>
        </p:sp>
      </p:grpSp>
      <p:sp>
        <p:nvSpPr>
          <p:cNvPr id="435" name="Text Placeholder 434" hidden="1">
            <a:extLst>
              <a:ext uri="{FF2B5EF4-FFF2-40B4-BE49-F238E27FC236}">
                <a16:creationId xmlns:a16="http://schemas.microsoft.com/office/drawing/2014/main" id="{D254DB64-E078-3129-04C6-29D2C9CE8B4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DE" dirty="0"/>
          </a:p>
        </p:txBody>
      </p:sp>
      <p:grpSp>
        <p:nvGrpSpPr>
          <p:cNvPr id="454" name="Group 453">
            <a:extLst>
              <a:ext uri="{FF2B5EF4-FFF2-40B4-BE49-F238E27FC236}">
                <a16:creationId xmlns:a16="http://schemas.microsoft.com/office/drawing/2014/main" id="{92DCB580-1C24-803B-8372-8679B08D40B7}"/>
              </a:ext>
            </a:extLst>
          </p:cNvPr>
          <p:cNvGrpSpPr/>
          <p:nvPr/>
        </p:nvGrpSpPr>
        <p:grpSpPr>
          <a:xfrm>
            <a:off x="2821185" y="2065616"/>
            <a:ext cx="3183564" cy="144016"/>
            <a:chOff x="2836793" y="2686356"/>
            <a:chExt cx="3183564" cy="144016"/>
          </a:xfrm>
        </p:grpSpPr>
        <p:sp>
          <p:nvSpPr>
            <p:cNvPr id="438" name="Rectangle 437">
              <a:extLst>
                <a:ext uri="{FF2B5EF4-FFF2-40B4-BE49-F238E27FC236}">
                  <a16:creationId xmlns:a16="http://schemas.microsoft.com/office/drawing/2014/main" id="{BE09DD7D-70E1-D4FA-5CF0-CB06EFDE4A3C}"/>
                </a:ext>
              </a:extLst>
            </p:cNvPr>
            <p:cNvSpPr/>
            <p:nvPr/>
          </p:nvSpPr>
          <p:spPr bwMode="gray">
            <a:xfrm>
              <a:off x="2836793" y="268635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E</a:t>
              </a:r>
            </a:p>
          </p:txBody>
        </p:sp>
        <p:sp>
          <p:nvSpPr>
            <p:cNvPr id="439" name="Rectangle 438">
              <a:extLst>
                <a:ext uri="{FF2B5EF4-FFF2-40B4-BE49-F238E27FC236}">
                  <a16:creationId xmlns:a16="http://schemas.microsoft.com/office/drawing/2014/main" id="{33939AFC-19CD-739D-D1DB-F0ED0B2956F5}"/>
                </a:ext>
              </a:extLst>
            </p:cNvPr>
            <p:cNvSpPr/>
            <p:nvPr/>
          </p:nvSpPr>
          <p:spPr bwMode="gray">
            <a:xfrm>
              <a:off x="3039430" y="268635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M</a:t>
              </a:r>
            </a:p>
          </p:txBody>
        </p:sp>
        <p:sp>
          <p:nvSpPr>
            <p:cNvPr id="440" name="Rectangle 439">
              <a:extLst>
                <a:ext uri="{FF2B5EF4-FFF2-40B4-BE49-F238E27FC236}">
                  <a16:creationId xmlns:a16="http://schemas.microsoft.com/office/drawing/2014/main" id="{D3E42561-F3F9-9095-F015-9E688499CB3C}"/>
                </a:ext>
              </a:extLst>
            </p:cNvPr>
            <p:cNvSpPr/>
            <p:nvPr/>
          </p:nvSpPr>
          <p:spPr bwMode="gray">
            <a:xfrm>
              <a:off x="3242067" y="268635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G</a:t>
              </a:r>
            </a:p>
          </p:txBody>
        </p:sp>
        <p:sp>
          <p:nvSpPr>
            <p:cNvPr id="441" name="Rectangle 440">
              <a:extLst>
                <a:ext uri="{FF2B5EF4-FFF2-40B4-BE49-F238E27FC236}">
                  <a16:creationId xmlns:a16="http://schemas.microsoft.com/office/drawing/2014/main" id="{1C79BCE7-7757-487D-1845-FDA5B28D43FC}"/>
                </a:ext>
              </a:extLst>
            </p:cNvPr>
            <p:cNvSpPr/>
            <p:nvPr/>
          </p:nvSpPr>
          <p:spPr bwMode="gray">
            <a:xfrm>
              <a:off x="3444704" y="268635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R</a:t>
              </a:r>
            </a:p>
          </p:txBody>
        </p:sp>
        <p:sp>
          <p:nvSpPr>
            <p:cNvPr id="442" name="Rectangle 441">
              <a:extLst>
                <a:ext uri="{FF2B5EF4-FFF2-40B4-BE49-F238E27FC236}">
                  <a16:creationId xmlns:a16="http://schemas.microsoft.com/office/drawing/2014/main" id="{B2B723F3-F830-54B5-766F-B3A816E04A9B}"/>
                </a:ext>
              </a:extLst>
            </p:cNvPr>
            <p:cNvSpPr/>
            <p:nvPr/>
          </p:nvSpPr>
          <p:spPr bwMode="gray">
            <a:xfrm>
              <a:off x="3647341" y="268635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E</a:t>
              </a:r>
            </a:p>
          </p:txBody>
        </p:sp>
        <p:sp>
          <p:nvSpPr>
            <p:cNvPr id="443" name="Rectangle 442">
              <a:extLst>
                <a:ext uri="{FF2B5EF4-FFF2-40B4-BE49-F238E27FC236}">
                  <a16:creationId xmlns:a16="http://schemas.microsoft.com/office/drawing/2014/main" id="{7A1C9DE7-7518-322D-F185-91408F3299BC}"/>
                </a:ext>
              </a:extLst>
            </p:cNvPr>
            <p:cNvSpPr/>
            <p:nvPr/>
          </p:nvSpPr>
          <p:spPr bwMode="gray">
            <a:xfrm>
              <a:off x="3849978" y="268635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S</a:t>
              </a:r>
            </a:p>
          </p:txBody>
        </p:sp>
        <p:sp>
          <p:nvSpPr>
            <p:cNvPr id="444" name="Rectangle 443">
              <a:extLst>
                <a:ext uri="{FF2B5EF4-FFF2-40B4-BE49-F238E27FC236}">
                  <a16:creationId xmlns:a16="http://schemas.microsoft.com/office/drawing/2014/main" id="{F6302460-6913-6853-F44D-2D9A7D321E08}"/>
                </a:ext>
              </a:extLst>
            </p:cNvPr>
            <p:cNvSpPr/>
            <p:nvPr/>
          </p:nvSpPr>
          <p:spPr bwMode="gray">
            <a:xfrm>
              <a:off x="4052615" y="268635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O</a:t>
              </a:r>
            </a:p>
          </p:txBody>
        </p:sp>
        <p:sp>
          <p:nvSpPr>
            <p:cNvPr id="445" name="Rectangle 444">
              <a:extLst>
                <a:ext uri="{FF2B5EF4-FFF2-40B4-BE49-F238E27FC236}">
                  <a16:creationId xmlns:a16="http://schemas.microsoft.com/office/drawing/2014/main" id="{436C3878-1866-969E-D360-B4F2F8F98B94}"/>
                </a:ext>
              </a:extLst>
            </p:cNvPr>
            <p:cNvSpPr/>
            <p:nvPr/>
          </p:nvSpPr>
          <p:spPr bwMode="gray">
            <a:xfrm>
              <a:off x="4255252" y="268635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R</a:t>
              </a:r>
            </a:p>
          </p:txBody>
        </p:sp>
        <p:sp>
          <p:nvSpPr>
            <p:cNvPr id="446" name="Rectangle 445">
              <a:extLst>
                <a:ext uri="{FF2B5EF4-FFF2-40B4-BE49-F238E27FC236}">
                  <a16:creationId xmlns:a16="http://schemas.microsoft.com/office/drawing/2014/main" id="{B6D0CDF3-FF2D-0EF6-32FE-0CCC2EA32D92}"/>
                </a:ext>
              </a:extLst>
            </p:cNvPr>
            <p:cNvSpPr/>
            <p:nvPr/>
          </p:nvSpPr>
          <p:spPr bwMode="gray">
            <a:xfrm>
              <a:off x="4457889" y="268635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T</a:t>
              </a:r>
            </a:p>
          </p:txBody>
        </p:sp>
        <p:sp>
          <p:nvSpPr>
            <p:cNvPr id="447" name="Rectangle 446">
              <a:extLst>
                <a:ext uri="{FF2B5EF4-FFF2-40B4-BE49-F238E27FC236}">
                  <a16:creationId xmlns:a16="http://schemas.microsoft.com/office/drawing/2014/main" id="{9330361F-3951-8F26-8FC6-5362F5AFD48E}"/>
                </a:ext>
              </a:extLst>
            </p:cNvPr>
            <p:cNvSpPr/>
            <p:nvPr/>
          </p:nvSpPr>
          <p:spPr bwMode="gray">
            <a:xfrm>
              <a:off x="4660526" y="268635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E</a:t>
              </a:r>
            </a:p>
          </p:txBody>
        </p:sp>
        <p:sp>
          <p:nvSpPr>
            <p:cNvPr id="448" name="Rectangle 447">
              <a:extLst>
                <a:ext uri="{FF2B5EF4-FFF2-40B4-BE49-F238E27FC236}">
                  <a16:creationId xmlns:a16="http://schemas.microsoft.com/office/drawing/2014/main" id="{BB7B68B6-A4A3-041C-3D0F-8FE372D316B2}"/>
                </a:ext>
              </a:extLst>
            </p:cNvPr>
            <p:cNvSpPr/>
            <p:nvPr/>
          </p:nvSpPr>
          <p:spPr bwMode="gray">
            <a:xfrm>
              <a:off x="4863163" y="268635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X</a:t>
              </a:r>
            </a:p>
          </p:txBody>
        </p:sp>
        <p:sp>
          <p:nvSpPr>
            <p:cNvPr id="449" name="Rectangle 448">
              <a:extLst>
                <a:ext uri="{FF2B5EF4-FFF2-40B4-BE49-F238E27FC236}">
                  <a16:creationId xmlns:a16="http://schemas.microsoft.com/office/drawing/2014/main" id="{6897F715-70F4-6BC8-6F92-7BF2C7CA5115}"/>
                </a:ext>
              </a:extLst>
            </p:cNvPr>
            <p:cNvSpPr/>
            <p:nvPr/>
          </p:nvSpPr>
          <p:spPr bwMode="gray">
            <a:xfrm>
              <a:off x="5065800" y="268635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A</a:t>
              </a:r>
            </a:p>
          </p:txBody>
        </p:sp>
        <p:sp>
          <p:nvSpPr>
            <p:cNvPr id="450" name="Rectangle 449">
              <a:extLst>
                <a:ext uri="{FF2B5EF4-FFF2-40B4-BE49-F238E27FC236}">
                  <a16:creationId xmlns:a16="http://schemas.microsoft.com/office/drawing/2014/main" id="{753052C1-74DE-4A76-55F8-DD20EDF2C7B5}"/>
                </a:ext>
              </a:extLst>
            </p:cNvPr>
            <p:cNvSpPr/>
            <p:nvPr/>
          </p:nvSpPr>
          <p:spPr bwMode="gray">
            <a:xfrm>
              <a:off x="5268437" y="268635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M</a:t>
              </a:r>
            </a:p>
          </p:txBody>
        </p:sp>
        <p:sp>
          <p:nvSpPr>
            <p:cNvPr id="451" name="Rectangle 450">
              <a:extLst>
                <a:ext uri="{FF2B5EF4-FFF2-40B4-BE49-F238E27FC236}">
                  <a16:creationId xmlns:a16="http://schemas.microsoft.com/office/drawing/2014/main" id="{D372F2B9-F692-EB2B-81C4-86047CDEEC2C}"/>
                </a:ext>
              </a:extLst>
            </p:cNvPr>
            <p:cNvSpPr/>
            <p:nvPr/>
          </p:nvSpPr>
          <p:spPr bwMode="gray">
            <a:xfrm>
              <a:off x="5471074" y="268635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P</a:t>
              </a:r>
            </a:p>
          </p:txBody>
        </p:sp>
        <p:sp>
          <p:nvSpPr>
            <p:cNvPr id="452" name="Rectangle 451">
              <a:extLst>
                <a:ext uri="{FF2B5EF4-FFF2-40B4-BE49-F238E27FC236}">
                  <a16:creationId xmlns:a16="http://schemas.microsoft.com/office/drawing/2014/main" id="{9C039AAD-843D-B9AB-8E18-DC694F19F59A}"/>
                </a:ext>
              </a:extLst>
            </p:cNvPr>
            <p:cNvSpPr/>
            <p:nvPr/>
          </p:nvSpPr>
          <p:spPr bwMode="gray">
            <a:xfrm>
              <a:off x="5673711" y="268635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L</a:t>
              </a:r>
            </a:p>
          </p:txBody>
        </p:sp>
        <p:sp>
          <p:nvSpPr>
            <p:cNvPr id="453" name="Rectangle 452">
              <a:extLst>
                <a:ext uri="{FF2B5EF4-FFF2-40B4-BE49-F238E27FC236}">
                  <a16:creationId xmlns:a16="http://schemas.microsoft.com/office/drawing/2014/main" id="{1EB3B86A-6883-341B-93CD-C21DC74C55C5}"/>
                </a:ext>
              </a:extLst>
            </p:cNvPr>
            <p:cNvSpPr/>
            <p:nvPr/>
          </p:nvSpPr>
          <p:spPr bwMode="gray">
            <a:xfrm>
              <a:off x="5876341" y="268635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E</a:t>
              </a:r>
            </a:p>
          </p:txBody>
        </p:sp>
      </p:grpSp>
      <p:grpSp>
        <p:nvGrpSpPr>
          <p:cNvPr id="472" name="Group 471">
            <a:extLst>
              <a:ext uri="{FF2B5EF4-FFF2-40B4-BE49-F238E27FC236}">
                <a16:creationId xmlns:a16="http://schemas.microsoft.com/office/drawing/2014/main" id="{C6169F7F-9D44-8283-626F-11F8EC595855}"/>
              </a:ext>
            </a:extLst>
          </p:cNvPr>
          <p:cNvGrpSpPr/>
          <p:nvPr/>
        </p:nvGrpSpPr>
        <p:grpSpPr>
          <a:xfrm>
            <a:off x="2821185" y="2282990"/>
            <a:ext cx="3183564" cy="144016"/>
            <a:chOff x="2836793" y="2908560"/>
            <a:chExt cx="3183564" cy="144016"/>
          </a:xfrm>
        </p:grpSpPr>
        <p:sp>
          <p:nvSpPr>
            <p:cNvPr id="456" name="Rectangle 455">
              <a:extLst>
                <a:ext uri="{FF2B5EF4-FFF2-40B4-BE49-F238E27FC236}">
                  <a16:creationId xmlns:a16="http://schemas.microsoft.com/office/drawing/2014/main" id="{0019468D-3965-A60D-12E3-395BB20DE25F}"/>
                </a:ext>
              </a:extLst>
            </p:cNvPr>
            <p:cNvSpPr/>
            <p:nvPr/>
          </p:nvSpPr>
          <p:spPr bwMode="gray">
            <a:xfrm>
              <a:off x="2836793" y="2908560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E</a:t>
              </a:r>
            </a:p>
          </p:txBody>
        </p:sp>
        <p:sp>
          <p:nvSpPr>
            <p:cNvPr id="457" name="Rectangle 456">
              <a:extLst>
                <a:ext uri="{FF2B5EF4-FFF2-40B4-BE49-F238E27FC236}">
                  <a16:creationId xmlns:a16="http://schemas.microsoft.com/office/drawing/2014/main" id="{7A68D998-4CBC-80DF-A889-D25CC218B268}"/>
                </a:ext>
              </a:extLst>
            </p:cNvPr>
            <p:cNvSpPr/>
            <p:nvPr/>
          </p:nvSpPr>
          <p:spPr bwMode="gray">
            <a:xfrm>
              <a:off x="3039430" y="2908560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G</a:t>
              </a:r>
            </a:p>
          </p:txBody>
        </p:sp>
        <p:sp>
          <p:nvSpPr>
            <p:cNvPr id="458" name="Rectangle 457">
              <a:extLst>
                <a:ext uri="{FF2B5EF4-FFF2-40B4-BE49-F238E27FC236}">
                  <a16:creationId xmlns:a16="http://schemas.microsoft.com/office/drawing/2014/main" id="{BDD97BF1-BC94-4851-BF74-B07E99FC98B1}"/>
                </a:ext>
              </a:extLst>
            </p:cNvPr>
            <p:cNvSpPr/>
            <p:nvPr/>
          </p:nvSpPr>
          <p:spPr bwMode="gray">
            <a:xfrm>
              <a:off x="3242067" y="2908560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M</a:t>
              </a:r>
            </a:p>
          </p:txBody>
        </p:sp>
        <p:sp>
          <p:nvSpPr>
            <p:cNvPr id="459" name="Rectangle 458">
              <a:extLst>
                <a:ext uri="{FF2B5EF4-FFF2-40B4-BE49-F238E27FC236}">
                  <a16:creationId xmlns:a16="http://schemas.microsoft.com/office/drawing/2014/main" id="{9C22A5D3-4508-0FE8-3502-217334DCB292}"/>
                </a:ext>
              </a:extLst>
            </p:cNvPr>
            <p:cNvSpPr/>
            <p:nvPr/>
          </p:nvSpPr>
          <p:spPr bwMode="gray">
            <a:xfrm>
              <a:off x="3444704" y="2908560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R</a:t>
              </a:r>
            </a:p>
          </p:txBody>
        </p:sp>
        <p:sp>
          <p:nvSpPr>
            <p:cNvPr id="460" name="Rectangle 459">
              <a:extLst>
                <a:ext uri="{FF2B5EF4-FFF2-40B4-BE49-F238E27FC236}">
                  <a16:creationId xmlns:a16="http://schemas.microsoft.com/office/drawing/2014/main" id="{9411072A-FFDF-770B-6D2C-E9A26C90C52E}"/>
                </a:ext>
              </a:extLst>
            </p:cNvPr>
            <p:cNvSpPr/>
            <p:nvPr/>
          </p:nvSpPr>
          <p:spPr bwMode="gray">
            <a:xfrm>
              <a:off x="3647341" y="2908560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E</a:t>
              </a:r>
            </a:p>
          </p:txBody>
        </p:sp>
        <p:sp>
          <p:nvSpPr>
            <p:cNvPr id="461" name="Rectangle 460">
              <a:extLst>
                <a:ext uri="{FF2B5EF4-FFF2-40B4-BE49-F238E27FC236}">
                  <a16:creationId xmlns:a16="http://schemas.microsoft.com/office/drawing/2014/main" id="{4FCAB29B-2BE0-C172-CDBD-15FCA26B03FE}"/>
                </a:ext>
              </a:extLst>
            </p:cNvPr>
            <p:cNvSpPr/>
            <p:nvPr/>
          </p:nvSpPr>
          <p:spPr bwMode="gray">
            <a:xfrm>
              <a:off x="3849978" y="2908560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S</a:t>
              </a:r>
            </a:p>
          </p:txBody>
        </p:sp>
        <p:sp>
          <p:nvSpPr>
            <p:cNvPr id="462" name="Rectangle 461">
              <a:extLst>
                <a:ext uri="{FF2B5EF4-FFF2-40B4-BE49-F238E27FC236}">
                  <a16:creationId xmlns:a16="http://schemas.microsoft.com/office/drawing/2014/main" id="{6CC3E51F-1BCB-3FF9-ED56-07BD61E28EE7}"/>
                </a:ext>
              </a:extLst>
            </p:cNvPr>
            <p:cNvSpPr/>
            <p:nvPr/>
          </p:nvSpPr>
          <p:spPr bwMode="gray">
            <a:xfrm>
              <a:off x="4052615" y="2908560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O</a:t>
              </a:r>
            </a:p>
          </p:txBody>
        </p:sp>
        <p:sp>
          <p:nvSpPr>
            <p:cNvPr id="463" name="Rectangle 462">
              <a:extLst>
                <a:ext uri="{FF2B5EF4-FFF2-40B4-BE49-F238E27FC236}">
                  <a16:creationId xmlns:a16="http://schemas.microsoft.com/office/drawing/2014/main" id="{0349FA17-2287-05B3-D540-E93E5815A1FD}"/>
                </a:ext>
              </a:extLst>
            </p:cNvPr>
            <p:cNvSpPr/>
            <p:nvPr/>
          </p:nvSpPr>
          <p:spPr bwMode="gray">
            <a:xfrm>
              <a:off x="4255252" y="2908560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R</a:t>
              </a:r>
            </a:p>
          </p:txBody>
        </p:sp>
        <p:sp>
          <p:nvSpPr>
            <p:cNvPr id="464" name="Rectangle 463">
              <a:extLst>
                <a:ext uri="{FF2B5EF4-FFF2-40B4-BE49-F238E27FC236}">
                  <a16:creationId xmlns:a16="http://schemas.microsoft.com/office/drawing/2014/main" id="{C5FCF176-5539-29B1-754C-7F156C1CA678}"/>
                </a:ext>
              </a:extLst>
            </p:cNvPr>
            <p:cNvSpPr/>
            <p:nvPr/>
          </p:nvSpPr>
          <p:spPr bwMode="gray">
            <a:xfrm>
              <a:off x="4457889" y="2908560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T</a:t>
              </a:r>
            </a:p>
          </p:txBody>
        </p:sp>
        <p:sp>
          <p:nvSpPr>
            <p:cNvPr id="465" name="Rectangle 464">
              <a:extLst>
                <a:ext uri="{FF2B5EF4-FFF2-40B4-BE49-F238E27FC236}">
                  <a16:creationId xmlns:a16="http://schemas.microsoft.com/office/drawing/2014/main" id="{E2E66777-C6A0-C8CB-F418-154B91FDDD9D}"/>
                </a:ext>
              </a:extLst>
            </p:cNvPr>
            <p:cNvSpPr/>
            <p:nvPr/>
          </p:nvSpPr>
          <p:spPr bwMode="gray">
            <a:xfrm>
              <a:off x="4660526" y="2908560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E</a:t>
              </a:r>
            </a:p>
          </p:txBody>
        </p:sp>
        <p:sp>
          <p:nvSpPr>
            <p:cNvPr id="466" name="Rectangle 465">
              <a:extLst>
                <a:ext uri="{FF2B5EF4-FFF2-40B4-BE49-F238E27FC236}">
                  <a16:creationId xmlns:a16="http://schemas.microsoft.com/office/drawing/2014/main" id="{2C1E538B-34F0-AE33-A7DA-B60329833135}"/>
                </a:ext>
              </a:extLst>
            </p:cNvPr>
            <p:cNvSpPr/>
            <p:nvPr/>
          </p:nvSpPr>
          <p:spPr bwMode="gray">
            <a:xfrm>
              <a:off x="4863163" y="2908560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X</a:t>
              </a:r>
            </a:p>
          </p:txBody>
        </p:sp>
        <p:sp>
          <p:nvSpPr>
            <p:cNvPr id="467" name="Rectangle 466">
              <a:extLst>
                <a:ext uri="{FF2B5EF4-FFF2-40B4-BE49-F238E27FC236}">
                  <a16:creationId xmlns:a16="http://schemas.microsoft.com/office/drawing/2014/main" id="{35753CA3-7B0B-6193-CCB1-AC2EF2242E52}"/>
                </a:ext>
              </a:extLst>
            </p:cNvPr>
            <p:cNvSpPr/>
            <p:nvPr/>
          </p:nvSpPr>
          <p:spPr bwMode="gray">
            <a:xfrm>
              <a:off x="5065800" y="2908560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A</a:t>
              </a:r>
            </a:p>
          </p:txBody>
        </p:sp>
        <p:sp>
          <p:nvSpPr>
            <p:cNvPr id="468" name="Rectangle 467">
              <a:extLst>
                <a:ext uri="{FF2B5EF4-FFF2-40B4-BE49-F238E27FC236}">
                  <a16:creationId xmlns:a16="http://schemas.microsoft.com/office/drawing/2014/main" id="{8CC002C0-3670-2A7B-622E-5C953D3A7F42}"/>
                </a:ext>
              </a:extLst>
            </p:cNvPr>
            <p:cNvSpPr/>
            <p:nvPr/>
          </p:nvSpPr>
          <p:spPr bwMode="gray">
            <a:xfrm>
              <a:off x="5268437" y="2908560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M</a:t>
              </a:r>
            </a:p>
          </p:txBody>
        </p:sp>
        <p:sp>
          <p:nvSpPr>
            <p:cNvPr id="469" name="Rectangle 468">
              <a:extLst>
                <a:ext uri="{FF2B5EF4-FFF2-40B4-BE49-F238E27FC236}">
                  <a16:creationId xmlns:a16="http://schemas.microsoft.com/office/drawing/2014/main" id="{D233FC50-CE1C-486F-11F5-D5B13D115D35}"/>
                </a:ext>
              </a:extLst>
            </p:cNvPr>
            <p:cNvSpPr/>
            <p:nvPr/>
          </p:nvSpPr>
          <p:spPr bwMode="gray">
            <a:xfrm>
              <a:off x="5471074" y="2908560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P</a:t>
              </a:r>
            </a:p>
          </p:txBody>
        </p:sp>
        <p:sp>
          <p:nvSpPr>
            <p:cNvPr id="470" name="Rectangle 469">
              <a:extLst>
                <a:ext uri="{FF2B5EF4-FFF2-40B4-BE49-F238E27FC236}">
                  <a16:creationId xmlns:a16="http://schemas.microsoft.com/office/drawing/2014/main" id="{9D11A03A-B791-21B7-5B6A-743AE0295D39}"/>
                </a:ext>
              </a:extLst>
            </p:cNvPr>
            <p:cNvSpPr/>
            <p:nvPr/>
          </p:nvSpPr>
          <p:spPr bwMode="gray">
            <a:xfrm>
              <a:off x="5673711" y="2908560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L</a:t>
              </a:r>
            </a:p>
          </p:txBody>
        </p:sp>
        <p:sp>
          <p:nvSpPr>
            <p:cNvPr id="471" name="Rectangle 470">
              <a:extLst>
                <a:ext uri="{FF2B5EF4-FFF2-40B4-BE49-F238E27FC236}">
                  <a16:creationId xmlns:a16="http://schemas.microsoft.com/office/drawing/2014/main" id="{A39A49E6-1095-F1BB-FE5A-18A67FDB3A2F}"/>
                </a:ext>
              </a:extLst>
            </p:cNvPr>
            <p:cNvSpPr/>
            <p:nvPr/>
          </p:nvSpPr>
          <p:spPr bwMode="gray">
            <a:xfrm>
              <a:off x="5876341" y="2908560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E</a:t>
              </a:r>
            </a:p>
          </p:txBody>
        </p:sp>
      </p:grpSp>
      <p:grpSp>
        <p:nvGrpSpPr>
          <p:cNvPr id="490" name="Group 489">
            <a:extLst>
              <a:ext uri="{FF2B5EF4-FFF2-40B4-BE49-F238E27FC236}">
                <a16:creationId xmlns:a16="http://schemas.microsoft.com/office/drawing/2014/main" id="{66E97DBC-8740-1C24-A5AD-742604A35868}"/>
              </a:ext>
            </a:extLst>
          </p:cNvPr>
          <p:cNvGrpSpPr/>
          <p:nvPr/>
        </p:nvGrpSpPr>
        <p:grpSpPr>
          <a:xfrm>
            <a:off x="2821185" y="2500364"/>
            <a:ext cx="3183564" cy="144016"/>
            <a:chOff x="2836793" y="3113016"/>
            <a:chExt cx="3183564" cy="144016"/>
          </a:xfrm>
        </p:grpSpPr>
        <p:sp>
          <p:nvSpPr>
            <p:cNvPr id="474" name="Rectangle 473">
              <a:extLst>
                <a:ext uri="{FF2B5EF4-FFF2-40B4-BE49-F238E27FC236}">
                  <a16:creationId xmlns:a16="http://schemas.microsoft.com/office/drawing/2014/main" id="{31C977C9-89A6-C92A-9B3B-FE20184540BB}"/>
                </a:ext>
              </a:extLst>
            </p:cNvPr>
            <p:cNvSpPr/>
            <p:nvPr/>
          </p:nvSpPr>
          <p:spPr bwMode="gray">
            <a:xfrm>
              <a:off x="2836793" y="311301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E</a:t>
              </a:r>
            </a:p>
          </p:txBody>
        </p:sp>
        <p:sp>
          <p:nvSpPr>
            <p:cNvPr id="475" name="Rectangle 474">
              <a:extLst>
                <a:ext uri="{FF2B5EF4-FFF2-40B4-BE49-F238E27FC236}">
                  <a16:creationId xmlns:a16="http://schemas.microsoft.com/office/drawing/2014/main" id="{1B321B64-B40F-165D-7074-D2CAFFE2E0C3}"/>
                </a:ext>
              </a:extLst>
            </p:cNvPr>
            <p:cNvSpPr/>
            <p:nvPr/>
          </p:nvSpPr>
          <p:spPr bwMode="gray">
            <a:xfrm>
              <a:off x="3039430" y="311301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G</a:t>
              </a:r>
            </a:p>
          </p:txBody>
        </p:sp>
        <p:sp>
          <p:nvSpPr>
            <p:cNvPr id="476" name="Rectangle 475">
              <a:extLst>
                <a:ext uri="{FF2B5EF4-FFF2-40B4-BE49-F238E27FC236}">
                  <a16:creationId xmlns:a16="http://schemas.microsoft.com/office/drawing/2014/main" id="{3B9FFEBE-3205-6027-0D41-BAC4BD3B4E3A}"/>
                </a:ext>
              </a:extLst>
            </p:cNvPr>
            <p:cNvSpPr/>
            <p:nvPr/>
          </p:nvSpPr>
          <p:spPr bwMode="gray">
            <a:xfrm>
              <a:off x="3242067" y="311301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M</a:t>
              </a:r>
            </a:p>
          </p:txBody>
        </p:sp>
        <p:sp>
          <p:nvSpPr>
            <p:cNvPr id="477" name="Rectangle 476">
              <a:extLst>
                <a:ext uri="{FF2B5EF4-FFF2-40B4-BE49-F238E27FC236}">
                  <a16:creationId xmlns:a16="http://schemas.microsoft.com/office/drawing/2014/main" id="{7C0C06E7-6F69-3528-ECC6-122A188ABE2F}"/>
                </a:ext>
              </a:extLst>
            </p:cNvPr>
            <p:cNvSpPr/>
            <p:nvPr/>
          </p:nvSpPr>
          <p:spPr bwMode="gray">
            <a:xfrm>
              <a:off x="3444704" y="311301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R</a:t>
              </a:r>
            </a:p>
          </p:txBody>
        </p:sp>
        <p:sp>
          <p:nvSpPr>
            <p:cNvPr id="478" name="Rectangle 477">
              <a:extLst>
                <a:ext uri="{FF2B5EF4-FFF2-40B4-BE49-F238E27FC236}">
                  <a16:creationId xmlns:a16="http://schemas.microsoft.com/office/drawing/2014/main" id="{91BAD2BF-8501-236E-64A2-9A40BDBFA09D}"/>
                </a:ext>
              </a:extLst>
            </p:cNvPr>
            <p:cNvSpPr/>
            <p:nvPr/>
          </p:nvSpPr>
          <p:spPr bwMode="gray">
            <a:xfrm>
              <a:off x="3647341" y="311301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E</a:t>
              </a:r>
            </a:p>
          </p:txBody>
        </p:sp>
        <p:sp>
          <p:nvSpPr>
            <p:cNvPr id="479" name="Rectangle 478">
              <a:extLst>
                <a:ext uri="{FF2B5EF4-FFF2-40B4-BE49-F238E27FC236}">
                  <a16:creationId xmlns:a16="http://schemas.microsoft.com/office/drawing/2014/main" id="{E2C6FE74-9E19-3D45-5FF5-1A1D5F2FECAA}"/>
                </a:ext>
              </a:extLst>
            </p:cNvPr>
            <p:cNvSpPr/>
            <p:nvPr/>
          </p:nvSpPr>
          <p:spPr bwMode="gray">
            <a:xfrm>
              <a:off x="3849978" y="311301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S</a:t>
              </a:r>
            </a:p>
          </p:txBody>
        </p:sp>
        <p:sp>
          <p:nvSpPr>
            <p:cNvPr id="480" name="Rectangle 479">
              <a:extLst>
                <a:ext uri="{FF2B5EF4-FFF2-40B4-BE49-F238E27FC236}">
                  <a16:creationId xmlns:a16="http://schemas.microsoft.com/office/drawing/2014/main" id="{2DA38097-13FE-CAEF-3E71-0ECC0BA3D7F9}"/>
                </a:ext>
              </a:extLst>
            </p:cNvPr>
            <p:cNvSpPr/>
            <p:nvPr/>
          </p:nvSpPr>
          <p:spPr bwMode="gray">
            <a:xfrm>
              <a:off x="4052615" y="311301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O</a:t>
              </a:r>
            </a:p>
          </p:txBody>
        </p:sp>
        <p:sp>
          <p:nvSpPr>
            <p:cNvPr id="481" name="Rectangle 480">
              <a:extLst>
                <a:ext uri="{FF2B5EF4-FFF2-40B4-BE49-F238E27FC236}">
                  <a16:creationId xmlns:a16="http://schemas.microsoft.com/office/drawing/2014/main" id="{4C3C0903-9FCF-51FD-8F95-3635A2E513DE}"/>
                </a:ext>
              </a:extLst>
            </p:cNvPr>
            <p:cNvSpPr/>
            <p:nvPr/>
          </p:nvSpPr>
          <p:spPr bwMode="gray">
            <a:xfrm>
              <a:off x="4255252" y="311301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R</a:t>
              </a:r>
            </a:p>
          </p:txBody>
        </p:sp>
        <p:sp>
          <p:nvSpPr>
            <p:cNvPr id="482" name="Rectangle 481">
              <a:extLst>
                <a:ext uri="{FF2B5EF4-FFF2-40B4-BE49-F238E27FC236}">
                  <a16:creationId xmlns:a16="http://schemas.microsoft.com/office/drawing/2014/main" id="{4D417A4D-818E-912E-AC02-FF74710CB5E9}"/>
                </a:ext>
              </a:extLst>
            </p:cNvPr>
            <p:cNvSpPr/>
            <p:nvPr/>
          </p:nvSpPr>
          <p:spPr bwMode="gray">
            <a:xfrm>
              <a:off x="4457889" y="311301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T</a:t>
              </a:r>
            </a:p>
          </p:txBody>
        </p:sp>
        <p:sp>
          <p:nvSpPr>
            <p:cNvPr id="483" name="Rectangle 482">
              <a:extLst>
                <a:ext uri="{FF2B5EF4-FFF2-40B4-BE49-F238E27FC236}">
                  <a16:creationId xmlns:a16="http://schemas.microsoft.com/office/drawing/2014/main" id="{877756FB-CB71-4DBB-BB7D-FAC94E3EBE4F}"/>
                </a:ext>
              </a:extLst>
            </p:cNvPr>
            <p:cNvSpPr/>
            <p:nvPr/>
          </p:nvSpPr>
          <p:spPr bwMode="gray">
            <a:xfrm>
              <a:off x="4660526" y="311301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E</a:t>
              </a:r>
            </a:p>
          </p:txBody>
        </p:sp>
        <p:sp>
          <p:nvSpPr>
            <p:cNvPr id="484" name="Rectangle 483">
              <a:extLst>
                <a:ext uri="{FF2B5EF4-FFF2-40B4-BE49-F238E27FC236}">
                  <a16:creationId xmlns:a16="http://schemas.microsoft.com/office/drawing/2014/main" id="{F2E59C45-2E0B-A60E-DB2E-CF3118829E65}"/>
                </a:ext>
              </a:extLst>
            </p:cNvPr>
            <p:cNvSpPr/>
            <p:nvPr/>
          </p:nvSpPr>
          <p:spPr bwMode="gray">
            <a:xfrm>
              <a:off x="4863163" y="311301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X</a:t>
              </a:r>
            </a:p>
          </p:txBody>
        </p:sp>
        <p:sp>
          <p:nvSpPr>
            <p:cNvPr id="485" name="Rectangle 484">
              <a:extLst>
                <a:ext uri="{FF2B5EF4-FFF2-40B4-BE49-F238E27FC236}">
                  <a16:creationId xmlns:a16="http://schemas.microsoft.com/office/drawing/2014/main" id="{914F39E2-9AF5-9BDA-342A-20C6CA233F2B}"/>
                </a:ext>
              </a:extLst>
            </p:cNvPr>
            <p:cNvSpPr/>
            <p:nvPr/>
          </p:nvSpPr>
          <p:spPr bwMode="gray">
            <a:xfrm>
              <a:off x="5065800" y="311301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A</a:t>
              </a:r>
            </a:p>
          </p:txBody>
        </p:sp>
        <p:sp>
          <p:nvSpPr>
            <p:cNvPr id="486" name="Rectangle 485">
              <a:extLst>
                <a:ext uri="{FF2B5EF4-FFF2-40B4-BE49-F238E27FC236}">
                  <a16:creationId xmlns:a16="http://schemas.microsoft.com/office/drawing/2014/main" id="{3AE4BB92-DA9A-1C45-C85E-A3A86CC50693}"/>
                </a:ext>
              </a:extLst>
            </p:cNvPr>
            <p:cNvSpPr/>
            <p:nvPr/>
          </p:nvSpPr>
          <p:spPr bwMode="gray">
            <a:xfrm>
              <a:off x="5268437" y="311301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M</a:t>
              </a:r>
            </a:p>
          </p:txBody>
        </p:sp>
        <p:sp>
          <p:nvSpPr>
            <p:cNvPr id="487" name="Rectangle 486">
              <a:extLst>
                <a:ext uri="{FF2B5EF4-FFF2-40B4-BE49-F238E27FC236}">
                  <a16:creationId xmlns:a16="http://schemas.microsoft.com/office/drawing/2014/main" id="{2A83F454-8B4B-AB6A-D9B2-8A132C9BB8B1}"/>
                </a:ext>
              </a:extLst>
            </p:cNvPr>
            <p:cNvSpPr/>
            <p:nvPr/>
          </p:nvSpPr>
          <p:spPr bwMode="gray">
            <a:xfrm>
              <a:off x="5471074" y="311301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P</a:t>
              </a:r>
            </a:p>
          </p:txBody>
        </p:sp>
        <p:sp>
          <p:nvSpPr>
            <p:cNvPr id="488" name="Rectangle 487">
              <a:extLst>
                <a:ext uri="{FF2B5EF4-FFF2-40B4-BE49-F238E27FC236}">
                  <a16:creationId xmlns:a16="http://schemas.microsoft.com/office/drawing/2014/main" id="{961D595B-EB31-5D3D-B06F-4120EA3522C8}"/>
                </a:ext>
              </a:extLst>
            </p:cNvPr>
            <p:cNvSpPr/>
            <p:nvPr/>
          </p:nvSpPr>
          <p:spPr bwMode="gray">
            <a:xfrm>
              <a:off x="5673711" y="311301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L</a:t>
              </a:r>
            </a:p>
          </p:txBody>
        </p:sp>
        <p:sp>
          <p:nvSpPr>
            <p:cNvPr id="489" name="Rectangle 488">
              <a:extLst>
                <a:ext uri="{FF2B5EF4-FFF2-40B4-BE49-F238E27FC236}">
                  <a16:creationId xmlns:a16="http://schemas.microsoft.com/office/drawing/2014/main" id="{7D5E7859-286F-77E1-78CC-427C1C59E458}"/>
                </a:ext>
              </a:extLst>
            </p:cNvPr>
            <p:cNvSpPr/>
            <p:nvPr/>
          </p:nvSpPr>
          <p:spPr bwMode="gray">
            <a:xfrm>
              <a:off x="5876341" y="311301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E</a:t>
              </a:r>
            </a:p>
          </p:txBody>
        </p:sp>
      </p:grpSp>
      <p:grpSp>
        <p:nvGrpSpPr>
          <p:cNvPr id="491" name="Group 490">
            <a:extLst>
              <a:ext uri="{FF2B5EF4-FFF2-40B4-BE49-F238E27FC236}">
                <a16:creationId xmlns:a16="http://schemas.microsoft.com/office/drawing/2014/main" id="{C0CE6DC9-2408-CFB6-A932-A799CC7AA6F6}"/>
              </a:ext>
            </a:extLst>
          </p:cNvPr>
          <p:cNvGrpSpPr/>
          <p:nvPr/>
        </p:nvGrpSpPr>
        <p:grpSpPr>
          <a:xfrm>
            <a:off x="2821185" y="2717738"/>
            <a:ext cx="3183564" cy="144016"/>
            <a:chOff x="2836793" y="3113016"/>
            <a:chExt cx="3183564" cy="144016"/>
          </a:xfrm>
        </p:grpSpPr>
        <p:sp>
          <p:nvSpPr>
            <p:cNvPr id="492" name="Rectangle 491">
              <a:extLst>
                <a:ext uri="{FF2B5EF4-FFF2-40B4-BE49-F238E27FC236}">
                  <a16:creationId xmlns:a16="http://schemas.microsoft.com/office/drawing/2014/main" id="{DEAAFEAB-3F5D-F4CF-47AF-581ED793DA1E}"/>
                </a:ext>
              </a:extLst>
            </p:cNvPr>
            <p:cNvSpPr/>
            <p:nvPr/>
          </p:nvSpPr>
          <p:spPr bwMode="gray">
            <a:xfrm>
              <a:off x="2836793" y="311301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E</a:t>
              </a:r>
            </a:p>
          </p:txBody>
        </p:sp>
        <p:sp>
          <p:nvSpPr>
            <p:cNvPr id="493" name="Rectangle 492">
              <a:extLst>
                <a:ext uri="{FF2B5EF4-FFF2-40B4-BE49-F238E27FC236}">
                  <a16:creationId xmlns:a16="http://schemas.microsoft.com/office/drawing/2014/main" id="{EB53BA95-137F-D3D2-EB41-A61B14170498}"/>
                </a:ext>
              </a:extLst>
            </p:cNvPr>
            <p:cNvSpPr/>
            <p:nvPr/>
          </p:nvSpPr>
          <p:spPr bwMode="gray">
            <a:xfrm>
              <a:off x="3039430" y="311301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G</a:t>
              </a:r>
            </a:p>
          </p:txBody>
        </p:sp>
        <p:sp>
          <p:nvSpPr>
            <p:cNvPr id="494" name="Rectangle 493">
              <a:extLst>
                <a:ext uri="{FF2B5EF4-FFF2-40B4-BE49-F238E27FC236}">
                  <a16:creationId xmlns:a16="http://schemas.microsoft.com/office/drawing/2014/main" id="{5293AF55-4EC2-48F2-0369-FEC286120E09}"/>
                </a:ext>
              </a:extLst>
            </p:cNvPr>
            <p:cNvSpPr/>
            <p:nvPr/>
          </p:nvSpPr>
          <p:spPr bwMode="gray">
            <a:xfrm>
              <a:off x="3242067" y="311301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M</a:t>
              </a:r>
            </a:p>
          </p:txBody>
        </p:sp>
        <p:sp>
          <p:nvSpPr>
            <p:cNvPr id="495" name="Rectangle 494">
              <a:extLst>
                <a:ext uri="{FF2B5EF4-FFF2-40B4-BE49-F238E27FC236}">
                  <a16:creationId xmlns:a16="http://schemas.microsoft.com/office/drawing/2014/main" id="{C68FDBCD-09FA-A33D-CECE-4295F20E2C75}"/>
                </a:ext>
              </a:extLst>
            </p:cNvPr>
            <p:cNvSpPr/>
            <p:nvPr/>
          </p:nvSpPr>
          <p:spPr bwMode="gray">
            <a:xfrm>
              <a:off x="3444704" y="311301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R</a:t>
              </a:r>
            </a:p>
          </p:txBody>
        </p:sp>
        <p:sp>
          <p:nvSpPr>
            <p:cNvPr id="496" name="Rectangle 495">
              <a:extLst>
                <a:ext uri="{FF2B5EF4-FFF2-40B4-BE49-F238E27FC236}">
                  <a16:creationId xmlns:a16="http://schemas.microsoft.com/office/drawing/2014/main" id="{D9CCCAC9-A25E-7094-2956-35CA9D633AE4}"/>
                </a:ext>
              </a:extLst>
            </p:cNvPr>
            <p:cNvSpPr/>
            <p:nvPr/>
          </p:nvSpPr>
          <p:spPr bwMode="gray">
            <a:xfrm>
              <a:off x="3647341" y="311301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E</a:t>
              </a:r>
            </a:p>
          </p:txBody>
        </p:sp>
        <p:sp>
          <p:nvSpPr>
            <p:cNvPr id="497" name="Rectangle 496">
              <a:extLst>
                <a:ext uri="{FF2B5EF4-FFF2-40B4-BE49-F238E27FC236}">
                  <a16:creationId xmlns:a16="http://schemas.microsoft.com/office/drawing/2014/main" id="{BFF3B9B3-F5C3-A04B-6157-BCDD4B615842}"/>
                </a:ext>
              </a:extLst>
            </p:cNvPr>
            <p:cNvSpPr/>
            <p:nvPr/>
          </p:nvSpPr>
          <p:spPr bwMode="gray">
            <a:xfrm>
              <a:off x="3849978" y="311301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S</a:t>
              </a:r>
            </a:p>
          </p:txBody>
        </p:sp>
        <p:sp>
          <p:nvSpPr>
            <p:cNvPr id="498" name="Rectangle 497">
              <a:extLst>
                <a:ext uri="{FF2B5EF4-FFF2-40B4-BE49-F238E27FC236}">
                  <a16:creationId xmlns:a16="http://schemas.microsoft.com/office/drawing/2014/main" id="{B0818760-BF12-4341-FDAF-C2DAE6EE3C58}"/>
                </a:ext>
              </a:extLst>
            </p:cNvPr>
            <p:cNvSpPr/>
            <p:nvPr/>
          </p:nvSpPr>
          <p:spPr bwMode="gray">
            <a:xfrm>
              <a:off x="4052615" y="311301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O</a:t>
              </a:r>
            </a:p>
          </p:txBody>
        </p:sp>
        <p:sp>
          <p:nvSpPr>
            <p:cNvPr id="499" name="Rectangle 498">
              <a:extLst>
                <a:ext uri="{FF2B5EF4-FFF2-40B4-BE49-F238E27FC236}">
                  <a16:creationId xmlns:a16="http://schemas.microsoft.com/office/drawing/2014/main" id="{CB45E70B-B712-6700-BB47-04F9C2DADFBE}"/>
                </a:ext>
              </a:extLst>
            </p:cNvPr>
            <p:cNvSpPr/>
            <p:nvPr/>
          </p:nvSpPr>
          <p:spPr bwMode="gray">
            <a:xfrm>
              <a:off x="4255252" y="311301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R</a:t>
              </a:r>
            </a:p>
          </p:txBody>
        </p:sp>
        <p:sp>
          <p:nvSpPr>
            <p:cNvPr id="500" name="Rectangle 499">
              <a:extLst>
                <a:ext uri="{FF2B5EF4-FFF2-40B4-BE49-F238E27FC236}">
                  <a16:creationId xmlns:a16="http://schemas.microsoft.com/office/drawing/2014/main" id="{36D8FD23-80F8-F804-BB83-206A0EAE58B9}"/>
                </a:ext>
              </a:extLst>
            </p:cNvPr>
            <p:cNvSpPr/>
            <p:nvPr/>
          </p:nvSpPr>
          <p:spPr bwMode="gray">
            <a:xfrm>
              <a:off x="4457889" y="311301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T</a:t>
              </a:r>
            </a:p>
          </p:txBody>
        </p:sp>
        <p:sp>
          <p:nvSpPr>
            <p:cNvPr id="501" name="Rectangle 500">
              <a:extLst>
                <a:ext uri="{FF2B5EF4-FFF2-40B4-BE49-F238E27FC236}">
                  <a16:creationId xmlns:a16="http://schemas.microsoft.com/office/drawing/2014/main" id="{74ACC42A-224C-5BD9-EF9F-C611F087D120}"/>
                </a:ext>
              </a:extLst>
            </p:cNvPr>
            <p:cNvSpPr/>
            <p:nvPr/>
          </p:nvSpPr>
          <p:spPr bwMode="gray">
            <a:xfrm>
              <a:off x="4660526" y="311301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E</a:t>
              </a:r>
            </a:p>
          </p:txBody>
        </p:sp>
        <p:sp>
          <p:nvSpPr>
            <p:cNvPr id="502" name="Rectangle 501">
              <a:extLst>
                <a:ext uri="{FF2B5EF4-FFF2-40B4-BE49-F238E27FC236}">
                  <a16:creationId xmlns:a16="http://schemas.microsoft.com/office/drawing/2014/main" id="{25A9AD44-9E6B-C246-5943-A5A92FDC7B6C}"/>
                </a:ext>
              </a:extLst>
            </p:cNvPr>
            <p:cNvSpPr/>
            <p:nvPr/>
          </p:nvSpPr>
          <p:spPr bwMode="gray">
            <a:xfrm>
              <a:off x="4863163" y="311301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X</a:t>
              </a:r>
            </a:p>
          </p:txBody>
        </p:sp>
        <p:sp>
          <p:nvSpPr>
            <p:cNvPr id="503" name="Rectangle 502">
              <a:extLst>
                <a:ext uri="{FF2B5EF4-FFF2-40B4-BE49-F238E27FC236}">
                  <a16:creationId xmlns:a16="http://schemas.microsoft.com/office/drawing/2014/main" id="{1BD49539-4C76-A01A-5646-5AD27C389323}"/>
                </a:ext>
              </a:extLst>
            </p:cNvPr>
            <p:cNvSpPr/>
            <p:nvPr/>
          </p:nvSpPr>
          <p:spPr bwMode="gray">
            <a:xfrm>
              <a:off x="5065800" y="311301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A</a:t>
              </a:r>
            </a:p>
          </p:txBody>
        </p:sp>
        <p:sp>
          <p:nvSpPr>
            <p:cNvPr id="504" name="Rectangle 503">
              <a:extLst>
                <a:ext uri="{FF2B5EF4-FFF2-40B4-BE49-F238E27FC236}">
                  <a16:creationId xmlns:a16="http://schemas.microsoft.com/office/drawing/2014/main" id="{E1252BF4-4F4D-ECF4-FBED-4DED83B4ED8B}"/>
                </a:ext>
              </a:extLst>
            </p:cNvPr>
            <p:cNvSpPr/>
            <p:nvPr/>
          </p:nvSpPr>
          <p:spPr bwMode="gray">
            <a:xfrm>
              <a:off x="5268437" y="311301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M</a:t>
              </a:r>
            </a:p>
          </p:txBody>
        </p:sp>
        <p:sp>
          <p:nvSpPr>
            <p:cNvPr id="505" name="Rectangle 504">
              <a:extLst>
                <a:ext uri="{FF2B5EF4-FFF2-40B4-BE49-F238E27FC236}">
                  <a16:creationId xmlns:a16="http://schemas.microsoft.com/office/drawing/2014/main" id="{3D3C3C8A-44F1-01AE-6BC0-D598D15A20ED}"/>
                </a:ext>
              </a:extLst>
            </p:cNvPr>
            <p:cNvSpPr/>
            <p:nvPr/>
          </p:nvSpPr>
          <p:spPr bwMode="gray">
            <a:xfrm>
              <a:off x="5471074" y="311301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P</a:t>
              </a:r>
            </a:p>
          </p:txBody>
        </p:sp>
        <p:sp>
          <p:nvSpPr>
            <p:cNvPr id="506" name="Rectangle 505">
              <a:extLst>
                <a:ext uri="{FF2B5EF4-FFF2-40B4-BE49-F238E27FC236}">
                  <a16:creationId xmlns:a16="http://schemas.microsoft.com/office/drawing/2014/main" id="{CB208B83-9391-341A-B03D-0A9C8E805A6A}"/>
                </a:ext>
              </a:extLst>
            </p:cNvPr>
            <p:cNvSpPr/>
            <p:nvPr/>
          </p:nvSpPr>
          <p:spPr bwMode="gray">
            <a:xfrm>
              <a:off x="5673711" y="311301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L</a:t>
              </a:r>
            </a:p>
          </p:txBody>
        </p:sp>
        <p:sp>
          <p:nvSpPr>
            <p:cNvPr id="507" name="Rectangle 506">
              <a:extLst>
                <a:ext uri="{FF2B5EF4-FFF2-40B4-BE49-F238E27FC236}">
                  <a16:creationId xmlns:a16="http://schemas.microsoft.com/office/drawing/2014/main" id="{0905DBD9-E2EA-A9EF-52F4-D5F5B236F2B4}"/>
                </a:ext>
              </a:extLst>
            </p:cNvPr>
            <p:cNvSpPr/>
            <p:nvPr/>
          </p:nvSpPr>
          <p:spPr bwMode="gray">
            <a:xfrm>
              <a:off x="5876341" y="311301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E</a:t>
              </a:r>
            </a:p>
          </p:txBody>
        </p:sp>
      </p:grpSp>
      <p:grpSp>
        <p:nvGrpSpPr>
          <p:cNvPr id="508" name="Group 507">
            <a:extLst>
              <a:ext uri="{FF2B5EF4-FFF2-40B4-BE49-F238E27FC236}">
                <a16:creationId xmlns:a16="http://schemas.microsoft.com/office/drawing/2014/main" id="{BB8AD4C0-06AD-3EEF-9CDE-0867E99FFDFB}"/>
              </a:ext>
            </a:extLst>
          </p:cNvPr>
          <p:cNvGrpSpPr/>
          <p:nvPr/>
        </p:nvGrpSpPr>
        <p:grpSpPr>
          <a:xfrm>
            <a:off x="2821185" y="2935112"/>
            <a:ext cx="3183564" cy="144016"/>
            <a:chOff x="2836793" y="3113016"/>
            <a:chExt cx="3183564" cy="144016"/>
          </a:xfrm>
        </p:grpSpPr>
        <p:sp>
          <p:nvSpPr>
            <p:cNvPr id="509" name="Rectangle 508">
              <a:extLst>
                <a:ext uri="{FF2B5EF4-FFF2-40B4-BE49-F238E27FC236}">
                  <a16:creationId xmlns:a16="http://schemas.microsoft.com/office/drawing/2014/main" id="{B5DAFADE-AFE4-A01A-7D5F-A77165977F57}"/>
                </a:ext>
              </a:extLst>
            </p:cNvPr>
            <p:cNvSpPr/>
            <p:nvPr/>
          </p:nvSpPr>
          <p:spPr bwMode="gray">
            <a:xfrm>
              <a:off x="2836793" y="311301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E</a:t>
              </a:r>
            </a:p>
          </p:txBody>
        </p:sp>
        <p:sp>
          <p:nvSpPr>
            <p:cNvPr id="510" name="Rectangle 509">
              <a:extLst>
                <a:ext uri="{FF2B5EF4-FFF2-40B4-BE49-F238E27FC236}">
                  <a16:creationId xmlns:a16="http://schemas.microsoft.com/office/drawing/2014/main" id="{AD3C79BB-46EC-3E47-28AC-8E9098086B91}"/>
                </a:ext>
              </a:extLst>
            </p:cNvPr>
            <p:cNvSpPr/>
            <p:nvPr/>
          </p:nvSpPr>
          <p:spPr bwMode="gray">
            <a:xfrm>
              <a:off x="3039430" y="311301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G</a:t>
              </a:r>
            </a:p>
          </p:txBody>
        </p:sp>
        <p:sp>
          <p:nvSpPr>
            <p:cNvPr id="511" name="Rectangle 510">
              <a:extLst>
                <a:ext uri="{FF2B5EF4-FFF2-40B4-BE49-F238E27FC236}">
                  <a16:creationId xmlns:a16="http://schemas.microsoft.com/office/drawing/2014/main" id="{E2A77121-5305-DAED-2281-B8D4A71DD957}"/>
                </a:ext>
              </a:extLst>
            </p:cNvPr>
            <p:cNvSpPr/>
            <p:nvPr/>
          </p:nvSpPr>
          <p:spPr bwMode="gray">
            <a:xfrm>
              <a:off x="3242067" y="311301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M</a:t>
              </a:r>
            </a:p>
          </p:txBody>
        </p:sp>
        <p:sp>
          <p:nvSpPr>
            <p:cNvPr id="512" name="Rectangle 511">
              <a:extLst>
                <a:ext uri="{FF2B5EF4-FFF2-40B4-BE49-F238E27FC236}">
                  <a16:creationId xmlns:a16="http://schemas.microsoft.com/office/drawing/2014/main" id="{56A984CF-0992-3EA4-D17D-6D707A205A64}"/>
                </a:ext>
              </a:extLst>
            </p:cNvPr>
            <p:cNvSpPr/>
            <p:nvPr/>
          </p:nvSpPr>
          <p:spPr bwMode="gray">
            <a:xfrm>
              <a:off x="3444704" y="311301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R</a:t>
              </a:r>
            </a:p>
          </p:txBody>
        </p:sp>
        <p:sp>
          <p:nvSpPr>
            <p:cNvPr id="513" name="Rectangle 512">
              <a:extLst>
                <a:ext uri="{FF2B5EF4-FFF2-40B4-BE49-F238E27FC236}">
                  <a16:creationId xmlns:a16="http://schemas.microsoft.com/office/drawing/2014/main" id="{BA8F2B2B-6181-CD7F-B478-256F8DA68D59}"/>
                </a:ext>
              </a:extLst>
            </p:cNvPr>
            <p:cNvSpPr/>
            <p:nvPr/>
          </p:nvSpPr>
          <p:spPr bwMode="gray">
            <a:xfrm>
              <a:off x="3647341" y="311301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E</a:t>
              </a:r>
            </a:p>
          </p:txBody>
        </p:sp>
        <p:sp>
          <p:nvSpPr>
            <p:cNvPr id="514" name="Rectangle 513">
              <a:extLst>
                <a:ext uri="{FF2B5EF4-FFF2-40B4-BE49-F238E27FC236}">
                  <a16:creationId xmlns:a16="http://schemas.microsoft.com/office/drawing/2014/main" id="{093C45B1-84EA-18C6-ACE0-564DCECBBA03}"/>
                </a:ext>
              </a:extLst>
            </p:cNvPr>
            <p:cNvSpPr/>
            <p:nvPr/>
          </p:nvSpPr>
          <p:spPr bwMode="gray">
            <a:xfrm>
              <a:off x="3849978" y="311301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O</a:t>
              </a:r>
            </a:p>
          </p:txBody>
        </p:sp>
        <p:sp>
          <p:nvSpPr>
            <p:cNvPr id="515" name="Rectangle 514">
              <a:extLst>
                <a:ext uri="{FF2B5EF4-FFF2-40B4-BE49-F238E27FC236}">
                  <a16:creationId xmlns:a16="http://schemas.microsoft.com/office/drawing/2014/main" id="{67472F1E-1D1A-C984-D5AC-5A6AAA830EC8}"/>
                </a:ext>
              </a:extLst>
            </p:cNvPr>
            <p:cNvSpPr/>
            <p:nvPr/>
          </p:nvSpPr>
          <p:spPr bwMode="gray">
            <a:xfrm>
              <a:off x="4052615" y="311301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R</a:t>
              </a:r>
            </a:p>
          </p:txBody>
        </p:sp>
        <p:sp>
          <p:nvSpPr>
            <p:cNvPr id="516" name="Rectangle 515">
              <a:extLst>
                <a:ext uri="{FF2B5EF4-FFF2-40B4-BE49-F238E27FC236}">
                  <a16:creationId xmlns:a16="http://schemas.microsoft.com/office/drawing/2014/main" id="{E1035A68-2639-CD00-5434-4A8E0363022C}"/>
                </a:ext>
              </a:extLst>
            </p:cNvPr>
            <p:cNvSpPr/>
            <p:nvPr/>
          </p:nvSpPr>
          <p:spPr bwMode="gray">
            <a:xfrm>
              <a:off x="4255252" y="311301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S</a:t>
              </a:r>
            </a:p>
          </p:txBody>
        </p:sp>
        <p:sp>
          <p:nvSpPr>
            <p:cNvPr id="517" name="Rectangle 516">
              <a:extLst>
                <a:ext uri="{FF2B5EF4-FFF2-40B4-BE49-F238E27FC236}">
                  <a16:creationId xmlns:a16="http://schemas.microsoft.com/office/drawing/2014/main" id="{51FF1C29-246E-C7E8-1491-00C00F0B17FB}"/>
                </a:ext>
              </a:extLst>
            </p:cNvPr>
            <p:cNvSpPr/>
            <p:nvPr/>
          </p:nvSpPr>
          <p:spPr bwMode="gray">
            <a:xfrm>
              <a:off x="4457889" y="311301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T</a:t>
              </a:r>
            </a:p>
          </p:txBody>
        </p:sp>
        <p:sp>
          <p:nvSpPr>
            <p:cNvPr id="518" name="Rectangle 517">
              <a:extLst>
                <a:ext uri="{FF2B5EF4-FFF2-40B4-BE49-F238E27FC236}">
                  <a16:creationId xmlns:a16="http://schemas.microsoft.com/office/drawing/2014/main" id="{33E35517-3CD7-06A1-2736-BFA7FC0EE1D4}"/>
                </a:ext>
              </a:extLst>
            </p:cNvPr>
            <p:cNvSpPr/>
            <p:nvPr/>
          </p:nvSpPr>
          <p:spPr bwMode="gray">
            <a:xfrm>
              <a:off x="4660526" y="311301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E</a:t>
              </a:r>
            </a:p>
          </p:txBody>
        </p:sp>
        <p:sp>
          <p:nvSpPr>
            <p:cNvPr id="519" name="Rectangle 518">
              <a:extLst>
                <a:ext uri="{FF2B5EF4-FFF2-40B4-BE49-F238E27FC236}">
                  <a16:creationId xmlns:a16="http://schemas.microsoft.com/office/drawing/2014/main" id="{D11FCDC2-F58B-DEB1-6D3B-A100993A9F9A}"/>
                </a:ext>
              </a:extLst>
            </p:cNvPr>
            <p:cNvSpPr/>
            <p:nvPr/>
          </p:nvSpPr>
          <p:spPr bwMode="gray">
            <a:xfrm>
              <a:off x="4863163" y="311301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X</a:t>
              </a:r>
            </a:p>
          </p:txBody>
        </p:sp>
        <p:sp>
          <p:nvSpPr>
            <p:cNvPr id="520" name="Rectangle 519">
              <a:extLst>
                <a:ext uri="{FF2B5EF4-FFF2-40B4-BE49-F238E27FC236}">
                  <a16:creationId xmlns:a16="http://schemas.microsoft.com/office/drawing/2014/main" id="{E07069F4-6F0F-5EFC-2B17-C8FE61D2F645}"/>
                </a:ext>
              </a:extLst>
            </p:cNvPr>
            <p:cNvSpPr/>
            <p:nvPr/>
          </p:nvSpPr>
          <p:spPr bwMode="gray">
            <a:xfrm>
              <a:off x="5065800" y="311301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A</a:t>
              </a:r>
            </a:p>
          </p:txBody>
        </p:sp>
        <p:sp>
          <p:nvSpPr>
            <p:cNvPr id="521" name="Rectangle 520">
              <a:extLst>
                <a:ext uri="{FF2B5EF4-FFF2-40B4-BE49-F238E27FC236}">
                  <a16:creationId xmlns:a16="http://schemas.microsoft.com/office/drawing/2014/main" id="{3EE2409E-0BB9-3A42-5E87-075EA5D9F3B6}"/>
                </a:ext>
              </a:extLst>
            </p:cNvPr>
            <p:cNvSpPr/>
            <p:nvPr/>
          </p:nvSpPr>
          <p:spPr bwMode="gray">
            <a:xfrm>
              <a:off x="5268437" y="311301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M</a:t>
              </a:r>
            </a:p>
          </p:txBody>
        </p:sp>
        <p:sp>
          <p:nvSpPr>
            <p:cNvPr id="522" name="Rectangle 521">
              <a:extLst>
                <a:ext uri="{FF2B5EF4-FFF2-40B4-BE49-F238E27FC236}">
                  <a16:creationId xmlns:a16="http://schemas.microsoft.com/office/drawing/2014/main" id="{12571E9C-6E65-4DDE-4FC6-3884323158A0}"/>
                </a:ext>
              </a:extLst>
            </p:cNvPr>
            <p:cNvSpPr/>
            <p:nvPr/>
          </p:nvSpPr>
          <p:spPr bwMode="gray">
            <a:xfrm>
              <a:off x="5471074" y="311301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P</a:t>
              </a:r>
            </a:p>
          </p:txBody>
        </p:sp>
        <p:sp>
          <p:nvSpPr>
            <p:cNvPr id="523" name="Rectangle 522">
              <a:extLst>
                <a:ext uri="{FF2B5EF4-FFF2-40B4-BE49-F238E27FC236}">
                  <a16:creationId xmlns:a16="http://schemas.microsoft.com/office/drawing/2014/main" id="{6F8A6C87-D6BE-C2FD-5719-0F02A82DD298}"/>
                </a:ext>
              </a:extLst>
            </p:cNvPr>
            <p:cNvSpPr/>
            <p:nvPr/>
          </p:nvSpPr>
          <p:spPr bwMode="gray">
            <a:xfrm>
              <a:off x="5673711" y="311301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L</a:t>
              </a:r>
            </a:p>
          </p:txBody>
        </p:sp>
        <p:sp>
          <p:nvSpPr>
            <p:cNvPr id="524" name="Rectangle 523">
              <a:extLst>
                <a:ext uri="{FF2B5EF4-FFF2-40B4-BE49-F238E27FC236}">
                  <a16:creationId xmlns:a16="http://schemas.microsoft.com/office/drawing/2014/main" id="{3E5BADB9-DDEE-9A05-4032-54F90FFAAEBC}"/>
                </a:ext>
              </a:extLst>
            </p:cNvPr>
            <p:cNvSpPr/>
            <p:nvPr/>
          </p:nvSpPr>
          <p:spPr bwMode="gray">
            <a:xfrm>
              <a:off x="5876341" y="311301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E</a:t>
              </a:r>
            </a:p>
          </p:txBody>
        </p:sp>
      </p:grpSp>
      <p:grpSp>
        <p:nvGrpSpPr>
          <p:cNvPr id="525" name="Group 524">
            <a:extLst>
              <a:ext uri="{FF2B5EF4-FFF2-40B4-BE49-F238E27FC236}">
                <a16:creationId xmlns:a16="http://schemas.microsoft.com/office/drawing/2014/main" id="{0F4E4091-4067-508D-62ED-4E247C58EA3A}"/>
              </a:ext>
            </a:extLst>
          </p:cNvPr>
          <p:cNvGrpSpPr/>
          <p:nvPr/>
        </p:nvGrpSpPr>
        <p:grpSpPr>
          <a:xfrm>
            <a:off x="2821185" y="3152486"/>
            <a:ext cx="3183564" cy="144016"/>
            <a:chOff x="2836793" y="3113016"/>
            <a:chExt cx="3183564" cy="144016"/>
          </a:xfrm>
        </p:grpSpPr>
        <p:sp>
          <p:nvSpPr>
            <p:cNvPr id="526" name="Rectangle 525">
              <a:extLst>
                <a:ext uri="{FF2B5EF4-FFF2-40B4-BE49-F238E27FC236}">
                  <a16:creationId xmlns:a16="http://schemas.microsoft.com/office/drawing/2014/main" id="{CE074195-3E3D-138C-F77F-AC2C74C56E24}"/>
                </a:ext>
              </a:extLst>
            </p:cNvPr>
            <p:cNvSpPr/>
            <p:nvPr/>
          </p:nvSpPr>
          <p:spPr bwMode="gray">
            <a:xfrm>
              <a:off x="2836793" y="311301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E</a:t>
              </a:r>
            </a:p>
          </p:txBody>
        </p:sp>
        <p:sp>
          <p:nvSpPr>
            <p:cNvPr id="527" name="Rectangle 526">
              <a:extLst>
                <a:ext uri="{FF2B5EF4-FFF2-40B4-BE49-F238E27FC236}">
                  <a16:creationId xmlns:a16="http://schemas.microsoft.com/office/drawing/2014/main" id="{96B39766-84D8-576A-5C2E-FAE3142B0EC1}"/>
                </a:ext>
              </a:extLst>
            </p:cNvPr>
            <p:cNvSpPr/>
            <p:nvPr/>
          </p:nvSpPr>
          <p:spPr bwMode="gray">
            <a:xfrm>
              <a:off x="3039430" y="311301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E</a:t>
              </a:r>
            </a:p>
          </p:txBody>
        </p:sp>
        <p:sp>
          <p:nvSpPr>
            <p:cNvPr id="528" name="Rectangle 527">
              <a:extLst>
                <a:ext uri="{FF2B5EF4-FFF2-40B4-BE49-F238E27FC236}">
                  <a16:creationId xmlns:a16="http://schemas.microsoft.com/office/drawing/2014/main" id="{C0A30311-54D7-0F49-FD73-D9EAFCF04ACB}"/>
                </a:ext>
              </a:extLst>
            </p:cNvPr>
            <p:cNvSpPr/>
            <p:nvPr/>
          </p:nvSpPr>
          <p:spPr bwMode="gray">
            <a:xfrm>
              <a:off x="3242067" y="311301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G</a:t>
              </a:r>
            </a:p>
          </p:txBody>
        </p:sp>
        <p:sp>
          <p:nvSpPr>
            <p:cNvPr id="529" name="Rectangle 528">
              <a:extLst>
                <a:ext uri="{FF2B5EF4-FFF2-40B4-BE49-F238E27FC236}">
                  <a16:creationId xmlns:a16="http://schemas.microsoft.com/office/drawing/2014/main" id="{DE569D97-048C-9A04-5027-0BE3113569AE}"/>
                </a:ext>
              </a:extLst>
            </p:cNvPr>
            <p:cNvSpPr/>
            <p:nvPr/>
          </p:nvSpPr>
          <p:spPr bwMode="gray">
            <a:xfrm>
              <a:off x="3444704" y="311301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M</a:t>
              </a:r>
            </a:p>
          </p:txBody>
        </p:sp>
        <p:sp>
          <p:nvSpPr>
            <p:cNvPr id="530" name="Rectangle 529">
              <a:extLst>
                <a:ext uri="{FF2B5EF4-FFF2-40B4-BE49-F238E27FC236}">
                  <a16:creationId xmlns:a16="http://schemas.microsoft.com/office/drawing/2014/main" id="{BBE5E06B-DF65-3521-A8C2-EBCE6C9E5966}"/>
                </a:ext>
              </a:extLst>
            </p:cNvPr>
            <p:cNvSpPr/>
            <p:nvPr/>
          </p:nvSpPr>
          <p:spPr bwMode="gray">
            <a:xfrm>
              <a:off x="3647341" y="311301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O</a:t>
              </a:r>
            </a:p>
          </p:txBody>
        </p:sp>
        <p:sp>
          <p:nvSpPr>
            <p:cNvPr id="531" name="Rectangle 530">
              <a:extLst>
                <a:ext uri="{FF2B5EF4-FFF2-40B4-BE49-F238E27FC236}">
                  <a16:creationId xmlns:a16="http://schemas.microsoft.com/office/drawing/2014/main" id="{174E0D3D-5DE5-C083-0538-FB2A778BBFEB}"/>
                </a:ext>
              </a:extLst>
            </p:cNvPr>
            <p:cNvSpPr/>
            <p:nvPr/>
          </p:nvSpPr>
          <p:spPr bwMode="gray">
            <a:xfrm>
              <a:off x="3849978" y="311301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R</a:t>
              </a:r>
            </a:p>
          </p:txBody>
        </p:sp>
        <p:sp>
          <p:nvSpPr>
            <p:cNvPr id="532" name="Rectangle 531">
              <a:extLst>
                <a:ext uri="{FF2B5EF4-FFF2-40B4-BE49-F238E27FC236}">
                  <a16:creationId xmlns:a16="http://schemas.microsoft.com/office/drawing/2014/main" id="{5C84AB0F-1FBD-5C40-6F1D-E45DBE677644}"/>
                </a:ext>
              </a:extLst>
            </p:cNvPr>
            <p:cNvSpPr/>
            <p:nvPr/>
          </p:nvSpPr>
          <p:spPr bwMode="gray">
            <a:xfrm>
              <a:off x="4052615" y="311301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R</a:t>
              </a:r>
            </a:p>
          </p:txBody>
        </p:sp>
        <p:sp>
          <p:nvSpPr>
            <p:cNvPr id="533" name="Rectangle 532">
              <a:extLst>
                <a:ext uri="{FF2B5EF4-FFF2-40B4-BE49-F238E27FC236}">
                  <a16:creationId xmlns:a16="http://schemas.microsoft.com/office/drawing/2014/main" id="{996986EF-301C-6356-C62F-06B66CA3734E}"/>
                </a:ext>
              </a:extLst>
            </p:cNvPr>
            <p:cNvSpPr/>
            <p:nvPr/>
          </p:nvSpPr>
          <p:spPr bwMode="gray">
            <a:xfrm>
              <a:off x="4255252" y="311301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S</a:t>
              </a:r>
            </a:p>
          </p:txBody>
        </p:sp>
        <p:sp>
          <p:nvSpPr>
            <p:cNvPr id="534" name="Rectangle 533">
              <a:extLst>
                <a:ext uri="{FF2B5EF4-FFF2-40B4-BE49-F238E27FC236}">
                  <a16:creationId xmlns:a16="http://schemas.microsoft.com/office/drawing/2014/main" id="{05AC0ACA-8AC0-AFFA-908E-8921A9FEB23D}"/>
                </a:ext>
              </a:extLst>
            </p:cNvPr>
            <p:cNvSpPr/>
            <p:nvPr/>
          </p:nvSpPr>
          <p:spPr bwMode="gray">
            <a:xfrm>
              <a:off x="4457889" y="311301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T</a:t>
              </a:r>
            </a:p>
          </p:txBody>
        </p:sp>
        <p:sp>
          <p:nvSpPr>
            <p:cNvPr id="535" name="Rectangle 534">
              <a:extLst>
                <a:ext uri="{FF2B5EF4-FFF2-40B4-BE49-F238E27FC236}">
                  <a16:creationId xmlns:a16="http://schemas.microsoft.com/office/drawing/2014/main" id="{E9523786-B83F-7076-E3B3-3372AADCF691}"/>
                </a:ext>
              </a:extLst>
            </p:cNvPr>
            <p:cNvSpPr/>
            <p:nvPr/>
          </p:nvSpPr>
          <p:spPr bwMode="gray">
            <a:xfrm>
              <a:off x="4660526" y="311301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E</a:t>
              </a:r>
            </a:p>
          </p:txBody>
        </p:sp>
        <p:sp>
          <p:nvSpPr>
            <p:cNvPr id="536" name="Rectangle 535">
              <a:extLst>
                <a:ext uri="{FF2B5EF4-FFF2-40B4-BE49-F238E27FC236}">
                  <a16:creationId xmlns:a16="http://schemas.microsoft.com/office/drawing/2014/main" id="{B97F08CD-E8EC-D135-4D31-A094963523ED}"/>
                </a:ext>
              </a:extLst>
            </p:cNvPr>
            <p:cNvSpPr/>
            <p:nvPr/>
          </p:nvSpPr>
          <p:spPr bwMode="gray">
            <a:xfrm>
              <a:off x="4863163" y="311301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X</a:t>
              </a:r>
            </a:p>
          </p:txBody>
        </p:sp>
        <p:sp>
          <p:nvSpPr>
            <p:cNvPr id="537" name="Rectangle 536">
              <a:extLst>
                <a:ext uri="{FF2B5EF4-FFF2-40B4-BE49-F238E27FC236}">
                  <a16:creationId xmlns:a16="http://schemas.microsoft.com/office/drawing/2014/main" id="{6C951B1A-F3E5-805E-9DBE-29D6CE6D796D}"/>
                </a:ext>
              </a:extLst>
            </p:cNvPr>
            <p:cNvSpPr/>
            <p:nvPr/>
          </p:nvSpPr>
          <p:spPr bwMode="gray">
            <a:xfrm>
              <a:off x="5065800" y="311301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A</a:t>
              </a:r>
            </a:p>
          </p:txBody>
        </p:sp>
        <p:sp>
          <p:nvSpPr>
            <p:cNvPr id="538" name="Rectangle 537">
              <a:extLst>
                <a:ext uri="{FF2B5EF4-FFF2-40B4-BE49-F238E27FC236}">
                  <a16:creationId xmlns:a16="http://schemas.microsoft.com/office/drawing/2014/main" id="{28E6CD0A-FDD5-9EAB-A3D3-374A46C981C2}"/>
                </a:ext>
              </a:extLst>
            </p:cNvPr>
            <p:cNvSpPr/>
            <p:nvPr/>
          </p:nvSpPr>
          <p:spPr bwMode="gray">
            <a:xfrm>
              <a:off x="5268437" y="311301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M</a:t>
              </a:r>
            </a:p>
          </p:txBody>
        </p:sp>
        <p:sp>
          <p:nvSpPr>
            <p:cNvPr id="539" name="Rectangle 538">
              <a:extLst>
                <a:ext uri="{FF2B5EF4-FFF2-40B4-BE49-F238E27FC236}">
                  <a16:creationId xmlns:a16="http://schemas.microsoft.com/office/drawing/2014/main" id="{76D2AF6A-C436-A3B5-EEF3-8B6CF49933B2}"/>
                </a:ext>
              </a:extLst>
            </p:cNvPr>
            <p:cNvSpPr/>
            <p:nvPr/>
          </p:nvSpPr>
          <p:spPr bwMode="gray">
            <a:xfrm>
              <a:off x="5471074" y="311301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P</a:t>
              </a:r>
            </a:p>
          </p:txBody>
        </p:sp>
        <p:sp>
          <p:nvSpPr>
            <p:cNvPr id="540" name="Rectangle 539">
              <a:extLst>
                <a:ext uri="{FF2B5EF4-FFF2-40B4-BE49-F238E27FC236}">
                  <a16:creationId xmlns:a16="http://schemas.microsoft.com/office/drawing/2014/main" id="{2F4497E1-4404-0756-0E85-5503ACDD9065}"/>
                </a:ext>
              </a:extLst>
            </p:cNvPr>
            <p:cNvSpPr/>
            <p:nvPr/>
          </p:nvSpPr>
          <p:spPr bwMode="gray">
            <a:xfrm>
              <a:off x="5673711" y="311301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L</a:t>
              </a:r>
            </a:p>
          </p:txBody>
        </p:sp>
        <p:sp>
          <p:nvSpPr>
            <p:cNvPr id="541" name="Rectangle 540">
              <a:extLst>
                <a:ext uri="{FF2B5EF4-FFF2-40B4-BE49-F238E27FC236}">
                  <a16:creationId xmlns:a16="http://schemas.microsoft.com/office/drawing/2014/main" id="{8048399B-22D5-CFE6-EEC6-8C07B23CC065}"/>
                </a:ext>
              </a:extLst>
            </p:cNvPr>
            <p:cNvSpPr/>
            <p:nvPr/>
          </p:nvSpPr>
          <p:spPr bwMode="gray">
            <a:xfrm>
              <a:off x="5876341" y="311301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E</a:t>
              </a:r>
            </a:p>
          </p:txBody>
        </p:sp>
      </p:grpSp>
      <p:grpSp>
        <p:nvGrpSpPr>
          <p:cNvPr id="542" name="Group 541">
            <a:extLst>
              <a:ext uri="{FF2B5EF4-FFF2-40B4-BE49-F238E27FC236}">
                <a16:creationId xmlns:a16="http://schemas.microsoft.com/office/drawing/2014/main" id="{BC57C542-332A-37EE-A5A3-BA6C6FB68676}"/>
              </a:ext>
            </a:extLst>
          </p:cNvPr>
          <p:cNvGrpSpPr/>
          <p:nvPr/>
        </p:nvGrpSpPr>
        <p:grpSpPr>
          <a:xfrm>
            <a:off x="2821185" y="3369860"/>
            <a:ext cx="3183564" cy="144016"/>
            <a:chOff x="2836793" y="3113016"/>
            <a:chExt cx="3183564" cy="144016"/>
          </a:xfrm>
        </p:grpSpPr>
        <p:sp>
          <p:nvSpPr>
            <p:cNvPr id="543" name="Rectangle 542">
              <a:extLst>
                <a:ext uri="{FF2B5EF4-FFF2-40B4-BE49-F238E27FC236}">
                  <a16:creationId xmlns:a16="http://schemas.microsoft.com/office/drawing/2014/main" id="{1CA4F8CD-6B24-7FB8-E305-C154EA4E5E7E}"/>
                </a:ext>
              </a:extLst>
            </p:cNvPr>
            <p:cNvSpPr/>
            <p:nvPr/>
          </p:nvSpPr>
          <p:spPr bwMode="gray">
            <a:xfrm>
              <a:off x="2836793" y="311301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E</a:t>
              </a:r>
            </a:p>
          </p:txBody>
        </p:sp>
        <p:sp>
          <p:nvSpPr>
            <p:cNvPr id="544" name="Rectangle 543">
              <a:extLst>
                <a:ext uri="{FF2B5EF4-FFF2-40B4-BE49-F238E27FC236}">
                  <a16:creationId xmlns:a16="http://schemas.microsoft.com/office/drawing/2014/main" id="{56E9CD94-21A7-762C-4B08-27E8339C9190}"/>
                </a:ext>
              </a:extLst>
            </p:cNvPr>
            <p:cNvSpPr/>
            <p:nvPr/>
          </p:nvSpPr>
          <p:spPr bwMode="gray">
            <a:xfrm>
              <a:off x="3039430" y="311301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E</a:t>
              </a:r>
            </a:p>
          </p:txBody>
        </p:sp>
        <p:sp>
          <p:nvSpPr>
            <p:cNvPr id="545" name="Rectangle 544">
              <a:extLst>
                <a:ext uri="{FF2B5EF4-FFF2-40B4-BE49-F238E27FC236}">
                  <a16:creationId xmlns:a16="http://schemas.microsoft.com/office/drawing/2014/main" id="{1D23C56A-94DF-EFF7-C35D-C4D051ADBCCE}"/>
                </a:ext>
              </a:extLst>
            </p:cNvPr>
            <p:cNvSpPr/>
            <p:nvPr/>
          </p:nvSpPr>
          <p:spPr bwMode="gray">
            <a:xfrm>
              <a:off x="3242067" y="311301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G</a:t>
              </a:r>
            </a:p>
          </p:txBody>
        </p:sp>
        <p:sp>
          <p:nvSpPr>
            <p:cNvPr id="546" name="Rectangle 545">
              <a:extLst>
                <a:ext uri="{FF2B5EF4-FFF2-40B4-BE49-F238E27FC236}">
                  <a16:creationId xmlns:a16="http://schemas.microsoft.com/office/drawing/2014/main" id="{9FC06526-B65D-E8D0-9738-CFAE26B2D8E4}"/>
                </a:ext>
              </a:extLst>
            </p:cNvPr>
            <p:cNvSpPr/>
            <p:nvPr/>
          </p:nvSpPr>
          <p:spPr bwMode="gray">
            <a:xfrm>
              <a:off x="3444704" y="311301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M</a:t>
              </a:r>
            </a:p>
          </p:txBody>
        </p:sp>
        <p:sp>
          <p:nvSpPr>
            <p:cNvPr id="547" name="Rectangle 546">
              <a:extLst>
                <a:ext uri="{FF2B5EF4-FFF2-40B4-BE49-F238E27FC236}">
                  <a16:creationId xmlns:a16="http://schemas.microsoft.com/office/drawing/2014/main" id="{8A538663-E7A2-A9DC-72B3-D184B97587D3}"/>
                </a:ext>
              </a:extLst>
            </p:cNvPr>
            <p:cNvSpPr/>
            <p:nvPr/>
          </p:nvSpPr>
          <p:spPr bwMode="gray">
            <a:xfrm>
              <a:off x="3647341" y="311301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O</a:t>
              </a:r>
            </a:p>
          </p:txBody>
        </p:sp>
        <p:sp>
          <p:nvSpPr>
            <p:cNvPr id="548" name="Rectangle 547">
              <a:extLst>
                <a:ext uri="{FF2B5EF4-FFF2-40B4-BE49-F238E27FC236}">
                  <a16:creationId xmlns:a16="http://schemas.microsoft.com/office/drawing/2014/main" id="{C7440488-A8F9-F7AB-E30F-69562C7FD8EE}"/>
                </a:ext>
              </a:extLst>
            </p:cNvPr>
            <p:cNvSpPr/>
            <p:nvPr/>
          </p:nvSpPr>
          <p:spPr bwMode="gray">
            <a:xfrm>
              <a:off x="3849978" y="311301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R</a:t>
              </a:r>
            </a:p>
          </p:txBody>
        </p:sp>
        <p:sp>
          <p:nvSpPr>
            <p:cNvPr id="549" name="Rectangle 548">
              <a:extLst>
                <a:ext uri="{FF2B5EF4-FFF2-40B4-BE49-F238E27FC236}">
                  <a16:creationId xmlns:a16="http://schemas.microsoft.com/office/drawing/2014/main" id="{3C31F581-9EEA-25F6-7A39-1BC7CDD76E14}"/>
                </a:ext>
              </a:extLst>
            </p:cNvPr>
            <p:cNvSpPr/>
            <p:nvPr/>
          </p:nvSpPr>
          <p:spPr bwMode="gray">
            <a:xfrm>
              <a:off x="4052615" y="311301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R</a:t>
              </a:r>
            </a:p>
          </p:txBody>
        </p:sp>
        <p:sp>
          <p:nvSpPr>
            <p:cNvPr id="550" name="Rectangle 549">
              <a:extLst>
                <a:ext uri="{FF2B5EF4-FFF2-40B4-BE49-F238E27FC236}">
                  <a16:creationId xmlns:a16="http://schemas.microsoft.com/office/drawing/2014/main" id="{2C053AB8-27FF-60DE-8F1A-DFB3971B82E8}"/>
                </a:ext>
              </a:extLst>
            </p:cNvPr>
            <p:cNvSpPr/>
            <p:nvPr/>
          </p:nvSpPr>
          <p:spPr bwMode="gray">
            <a:xfrm>
              <a:off x="4255252" y="311301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S</a:t>
              </a:r>
            </a:p>
          </p:txBody>
        </p:sp>
        <p:sp>
          <p:nvSpPr>
            <p:cNvPr id="551" name="Rectangle 550">
              <a:extLst>
                <a:ext uri="{FF2B5EF4-FFF2-40B4-BE49-F238E27FC236}">
                  <a16:creationId xmlns:a16="http://schemas.microsoft.com/office/drawing/2014/main" id="{F8658A23-19CB-DE77-AC68-F0A876458A22}"/>
                </a:ext>
              </a:extLst>
            </p:cNvPr>
            <p:cNvSpPr/>
            <p:nvPr/>
          </p:nvSpPr>
          <p:spPr bwMode="gray">
            <a:xfrm>
              <a:off x="4457889" y="311301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E</a:t>
              </a:r>
            </a:p>
          </p:txBody>
        </p:sp>
        <p:sp>
          <p:nvSpPr>
            <p:cNvPr id="552" name="Rectangle 551">
              <a:extLst>
                <a:ext uri="{FF2B5EF4-FFF2-40B4-BE49-F238E27FC236}">
                  <a16:creationId xmlns:a16="http://schemas.microsoft.com/office/drawing/2014/main" id="{AE8D09B6-E4BF-06F1-B04C-C285D0D51670}"/>
                </a:ext>
              </a:extLst>
            </p:cNvPr>
            <p:cNvSpPr/>
            <p:nvPr/>
          </p:nvSpPr>
          <p:spPr bwMode="gray">
            <a:xfrm>
              <a:off x="4660526" y="311301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T</a:t>
              </a:r>
            </a:p>
          </p:txBody>
        </p:sp>
        <p:sp>
          <p:nvSpPr>
            <p:cNvPr id="553" name="Rectangle 552">
              <a:extLst>
                <a:ext uri="{FF2B5EF4-FFF2-40B4-BE49-F238E27FC236}">
                  <a16:creationId xmlns:a16="http://schemas.microsoft.com/office/drawing/2014/main" id="{45B41870-15A0-2758-2A3E-CDAC24E6311E}"/>
                </a:ext>
              </a:extLst>
            </p:cNvPr>
            <p:cNvSpPr/>
            <p:nvPr/>
          </p:nvSpPr>
          <p:spPr bwMode="gray">
            <a:xfrm>
              <a:off x="4863163" y="311301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X</a:t>
              </a:r>
            </a:p>
          </p:txBody>
        </p:sp>
        <p:sp>
          <p:nvSpPr>
            <p:cNvPr id="554" name="Rectangle 553">
              <a:extLst>
                <a:ext uri="{FF2B5EF4-FFF2-40B4-BE49-F238E27FC236}">
                  <a16:creationId xmlns:a16="http://schemas.microsoft.com/office/drawing/2014/main" id="{A6A9D16F-27C8-27A9-A40F-9601CA9FEE3C}"/>
                </a:ext>
              </a:extLst>
            </p:cNvPr>
            <p:cNvSpPr/>
            <p:nvPr/>
          </p:nvSpPr>
          <p:spPr bwMode="gray">
            <a:xfrm>
              <a:off x="5065800" y="311301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A</a:t>
              </a:r>
            </a:p>
          </p:txBody>
        </p:sp>
        <p:sp>
          <p:nvSpPr>
            <p:cNvPr id="555" name="Rectangle 554">
              <a:extLst>
                <a:ext uri="{FF2B5EF4-FFF2-40B4-BE49-F238E27FC236}">
                  <a16:creationId xmlns:a16="http://schemas.microsoft.com/office/drawing/2014/main" id="{E735D427-0C99-456B-1D1D-FCC6BBF205AC}"/>
                </a:ext>
              </a:extLst>
            </p:cNvPr>
            <p:cNvSpPr/>
            <p:nvPr/>
          </p:nvSpPr>
          <p:spPr bwMode="gray">
            <a:xfrm>
              <a:off x="5268437" y="311301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M</a:t>
              </a:r>
            </a:p>
          </p:txBody>
        </p:sp>
        <p:sp>
          <p:nvSpPr>
            <p:cNvPr id="556" name="Rectangle 555">
              <a:extLst>
                <a:ext uri="{FF2B5EF4-FFF2-40B4-BE49-F238E27FC236}">
                  <a16:creationId xmlns:a16="http://schemas.microsoft.com/office/drawing/2014/main" id="{AFE9DF3C-E9C8-1D20-7425-D8D1EE920107}"/>
                </a:ext>
              </a:extLst>
            </p:cNvPr>
            <p:cNvSpPr/>
            <p:nvPr/>
          </p:nvSpPr>
          <p:spPr bwMode="gray">
            <a:xfrm>
              <a:off x="5471074" y="311301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P</a:t>
              </a:r>
            </a:p>
          </p:txBody>
        </p:sp>
        <p:sp>
          <p:nvSpPr>
            <p:cNvPr id="557" name="Rectangle 556">
              <a:extLst>
                <a:ext uri="{FF2B5EF4-FFF2-40B4-BE49-F238E27FC236}">
                  <a16:creationId xmlns:a16="http://schemas.microsoft.com/office/drawing/2014/main" id="{4E85661A-2B07-B969-B5C9-1EDEA4B2D2D9}"/>
                </a:ext>
              </a:extLst>
            </p:cNvPr>
            <p:cNvSpPr/>
            <p:nvPr/>
          </p:nvSpPr>
          <p:spPr bwMode="gray">
            <a:xfrm>
              <a:off x="5673711" y="311301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L</a:t>
              </a:r>
            </a:p>
          </p:txBody>
        </p:sp>
        <p:sp>
          <p:nvSpPr>
            <p:cNvPr id="558" name="Rectangle 557">
              <a:extLst>
                <a:ext uri="{FF2B5EF4-FFF2-40B4-BE49-F238E27FC236}">
                  <a16:creationId xmlns:a16="http://schemas.microsoft.com/office/drawing/2014/main" id="{89EBC720-8DCC-465A-B2FD-532E3D5CFA39}"/>
                </a:ext>
              </a:extLst>
            </p:cNvPr>
            <p:cNvSpPr/>
            <p:nvPr/>
          </p:nvSpPr>
          <p:spPr bwMode="gray">
            <a:xfrm>
              <a:off x="5876341" y="311301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E</a:t>
              </a:r>
            </a:p>
          </p:txBody>
        </p:sp>
      </p:grpSp>
      <p:grpSp>
        <p:nvGrpSpPr>
          <p:cNvPr id="559" name="Group 558">
            <a:extLst>
              <a:ext uri="{FF2B5EF4-FFF2-40B4-BE49-F238E27FC236}">
                <a16:creationId xmlns:a16="http://schemas.microsoft.com/office/drawing/2014/main" id="{58FC3DAC-DCC6-56D0-755A-8CADD85FBA09}"/>
              </a:ext>
            </a:extLst>
          </p:cNvPr>
          <p:cNvGrpSpPr/>
          <p:nvPr/>
        </p:nvGrpSpPr>
        <p:grpSpPr>
          <a:xfrm>
            <a:off x="2821185" y="3587234"/>
            <a:ext cx="3183564" cy="144016"/>
            <a:chOff x="2836793" y="3113016"/>
            <a:chExt cx="3183564" cy="144016"/>
          </a:xfrm>
        </p:grpSpPr>
        <p:sp>
          <p:nvSpPr>
            <p:cNvPr id="560" name="Rectangle 559">
              <a:extLst>
                <a:ext uri="{FF2B5EF4-FFF2-40B4-BE49-F238E27FC236}">
                  <a16:creationId xmlns:a16="http://schemas.microsoft.com/office/drawing/2014/main" id="{319ACE4B-9F48-1457-B8EF-201F35D532BC}"/>
                </a:ext>
              </a:extLst>
            </p:cNvPr>
            <p:cNvSpPr/>
            <p:nvPr/>
          </p:nvSpPr>
          <p:spPr bwMode="gray">
            <a:xfrm>
              <a:off x="2836793" y="311301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E</a:t>
              </a:r>
            </a:p>
          </p:txBody>
        </p:sp>
        <p:sp>
          <p:nvSpPr>
            <p:cNvPr id="561" name="Rectangle 560">
              <a:extLst>
                <a:ext uri="{FF2B5EF4-FFF2-40B4-BE49-F238E27FC236}">
                  <a16:creationId xmlns:a16="http://schemas.microsoft.com/office/drawing/2014/main" id="{68157485-C1E0-10A2-3D37-F3A00B8A9FC2}"/>
                </a:ext>
              </a:extLst>
            </p:cNvPr>
            <p:cNvSpPr/>
            <p:nvPr/>
          </p:nvSpPr>
          <p:spPr bwMode="gray">
            <a:xfrm>
              <a:off x="3039430" y="311301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E</a:t>
              </a:r>
            </a:p>
          </p:txBody>
        </p:sp>
        <p:sp>
          <p:nvSpPr>
            <p:cNvPr id="562" name="Rectangle 561">
              <a:extLst>
                <a:ext uri="{FF2B5EF4-FFF2-40B4-BE49-F238E27FC236}">
                  <a16:creationId xmlns:a16="http://schemas.microsoft.com/office/drawing/2014/main" id="{9466E781-617A-D40D-F03D-0FCE6EEEEC2F}"/>
                </a:ext>
              </a:extLst>
            </p:cNvPr>
            <p:cNvSpPr/>
            <p:nvPr/>
          </p:nvSpPr>
          <p:spPr bwMode="gray">
            <a:xfrm>
              <a:off x="3242067" y="311301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G</a:t>
              </a:r>
            </a:p>
          </p:txBody>
        </p:sp>
        <p:sp>
          <p:nvSpPr>
            <p:cNvPr id="563" name="Rectangle 562">
              <a:extLst>
                <a:ext uri="{FF2B5EF4-FFF2-40B4-BE49-F238E27FC236}">
                  <a16:creationId xmlns:a16="http://schemas.microsoft.com/office/drawing/2014/main" id="{1E90264D-6976-F683-435A-65E947EC738B}"/>
                </a:ext>
              </a:extLst>
            </p:cNvPr>
            <p:cNvSpPr/>
            <p:nvPr/>
          </p:nvSpPr>
          <p:spPr bwMode="gray">
            <a:xfrm>
              <a:off x="3444704" y="311301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M</a:t>
              </a:r>
            </a:p>
          </p:txBody>
        </p:sp>
        <p:sp>
          <p:nvSpPr>
            <p:cNvPr id="564" name="Rectangle 563">
              <a:extLst>
                <a:ext uri="{FF2B5EF4-FFF2-40B4-BE49-F238E27FC236}">
                  <a16:creationId xmlns:a16="http://schemas.microsoft.com/office/drawing/2014/main" id="{1EE80718-FB10-2921-72DC-AA87539EAFF4}"/>
                </a:ext>
              </a:extLst>
            </p:cNvPr>
            <p:cNvSpPr/>
            <p:nvPr/>
          </p:nvSpPr>
          <p:spPr bwMode="gray">
            <a:xfrm>
              <a:off x="3647341" y="311301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O</a:t>
              </a:r>
            </a:p>
          </p:txBody>
        </p:sp>
        <p:sp>
          <p:nvSpPr>
            <p:cNvPr id="565" name="Rectangle 564">
              <a:extLst>
                <a:ext uri="{FF2B5EF4-FFF2-40B4-BE49-F238E27FC236}">
                  <a16:creationId xmlns:a16="http://schemas.microsoft.com/office/drawing/2014/main" id="{11DF5942-BACC-620A-65F7-ADD150778CA5}"/>
                </a:ext>
              </a:extLst>
            </p:cNvPr>
            <p:cNvSpPr/>
            <p:nvPr/>
          </p:nvSpPr>
          <p:spPr bwMode="gray">
            <a:xfrm>
              <a:off x="3849978" y="311301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R</a:t>
              </a:r>
            </a:p>
          </p:txBody>
        </p:sp>
        <p:sp>
          <p:nvSpPr>
            <p:cNvPr id="566" name="Rectangle 565">
              <a:extLst>
                <a:ext uri="{FF2B5EF4-FFF2-40B4-BE49-F238E27FC236}">
                  <a16:creationId xmlns:a16="http://schemas.microsoft.com/office/drawing/2014/main" id="{96721AA8-C03C-8FD6-C5D8-FC8A5BF6F29E}"/>
                </a:ext>
              </a:extLst>
            </p:cNvPr>
            <p:cNvSpPr/>
            <p:nvPr/>
          </p:nvSpPr>
          <p:spPr bwMode="gray">
            <a:xfrm>
              <a:off x="4052615" y="311301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R</a:t>
              </a:r>
            </a:p>
          </p:txBody>
        </p:sp>
        <p:sp>
          <p:nvSpPr>
            <p:cNvPr id="567" name="Rectangle 566">
              <a:extLst>
                <a:ext uri="{FF2B5EF4-FFF2-40B4-BE49-F238E27FC236}">
                  <a16:creationId xmlns:a16="http://schemas.microsoft.com/office/drawing/2014/main" id="{5DAE8BAF-5DD7-86FA-988F-807EF1274041}"/>
                </a:ext>
              </a:extLst>
            </p:cNvPr>
            <p:cNvSpPr/>
            <p:nvPr/>
          </p:nvSpPr>
          <p:spPr bwMode="gray">
            <a:xfrm>
              <a:off x="4255252" y="311301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S</a:t>
              </a:r>
            </a:p>
          </p:txBody>
        </p:sp>
        <p:sp>
          <p:nvSpPr>
            <p:cNvPr id="568" name="Rectangle 567">
              <a:extLst>
                <a:ext uri="{FF2B5EF4-FFF2-40B4-BE49-F238E27FC236}">
                  <a16:creationId xmlns:a16="http://schemas.microsoft.com/office/drawing/2014/main" id="{9F291DFB-6C42-271A-842C-3C8B834621AD}"/>
                </a:ext>
              </a:extLst>
            </p:cNvPr>
            <p:cNvSpPr/>
            <p:nvPr/>
          </p:nvSpPr>
          <p:spPr bwMode="gray">
            <a:xfrm>
              <a:off x="4457889" y="311301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E</a:t>
              </a:r>
            </a:p>
          </p:txBody>
        </p:sp>
        <p:sp>
          <p:nvSpPr>
            <p:cNvPr id="569" name="Rectangle 568">
              <a:extLst>
                <a:ext uri="{FF2B5EF4-FFF2-40B4-BE49-F238E27FC236}">
                  <a16:creationId xmlns:a16="http://schemas.microsoft.com/office/drawing/2014/main" id="{8FFE0B82-1A7A-C74A-AFCE-F90B012F00A0}"/>
                </a:ext>
              </a:extLst>
            </p:cNvPr>
            <p:cNvSpPr/>
            <p:nvPr/>
          </p:nvSpPr>
          <p:spPr bwMode="gray">
            <a:xfrm>
              <a:off x="4660526" y="311301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T</a:t>
              </a:r>
            </a:p>
          </p:txBody>
        </p:sp>
        <p:sp>
          <p:nvSpPr>
            <p:cNvPr id="570" name="Rectangle 569">
              <a:extLst>
                <a:ext uri="{FF2B5EF4-FFF2-40B4-BE49-F238E27FC236}">
                  <a16:creationId xmlns:a16="http://schemas.microsoft.com/office/drawing/2014/main" id="{B8E0B9B7-3812-D70E-9937-39C042883880}"/>
                </a:ext>
              </a:extLst>
            </p:cNvPr>
            <p:cNvSpPr/>
            <p:nvPr/>
          </p:nvSpPr>
          <p:spPr bwMode="gray">
            <a:xfrm>
              <a:off x="4863163" y="311301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A</a:t>
              </a:r>
            </a:p>
          </p:txBody>
        </p:sp>
        <p:sp>
          <p:nvSpPr>
            <p:cNvPr id="571" name="Rectangle 570">
              <a:extLst>
                <a:ext uri="{FF2B5EF4-FFF2-40B4-BE49-F238E27FC236}">
                  <a16:creationId xmlns:a16="http://schemas.microsoft.com/office/drawing/2014/main" id="{6DB167B6-45CC-4399-645E-7F64FF0A8C0E}"/>
                </a:ext>
              </a:extLst>
            </p:cNvPr>
            <p:cNvSpPr/>
            <p:nvPr/>
          </p:nvSpPr>
          <p:spPr bwMode="gray">
            <a:xfrm>
              <a:off x="5065800" y="311301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X</a:t>
              </a:r>
            </a:p>
          </p:txBody>
        </p:sp>
        <p:sp>
          <p:nvSpPr>
            <p:cNvPr id="572" name="Rectangle 571">
              <a:extLst>
                <a:ext uri="{FF2B5EF4-FFF2-40B4-BE49-F238E27FC236}">
                  <a16:creationId xmlns:a16="http://schemas.microsoft.com/office/drawing/2014/main" id="{49B40C62-FD18-5254-75FB-D2E41B8352B2}"/>
                </a:ext>
              </a:extLst>
            </p:cNvPr>
            <p:cNvSpPr/>
            <p:nvPr/>
          </p:nvSpPr>
          <p:spPr bwMode="gray">
            <a:xfrm>
              <a:off x="5268437" y="311301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M</a:t>
              </a:r>
            </a:p>
          </p:txBody>
        </p:sp>
        <p:sp>
          <p:nvSpPr>
            <p:cNvPr id="573" name="Rectangle 572">
              <a:extLst>
                <a:ext uri="{FF2B5EF4-FFF2-40B4-BE49-F238E27FC236}">
                  <a16:creationId xmlns:a16="http://schemas.microsoft.com/office/drawing/2014/main" id="{0B1549EB-D0C4-097E-93FB-6A5363DB1211}"/>
                </a:ext>
              </a:extLst>
            </p:cNvPr>
            <p:cNvSpPr/>
            <p:nvPr/>
          </p:nvSpPr>
          <p:spPr bwMode="gray">
            <a:xfrm>
              <a:off x="5471074" y="311301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P</a:t>
              </a:r>
            </a:p>
          </p:txBody>
        </p:sp>
        <p:sp>
          <p:nvSpPr>
            <p:cNvPr id="574" name="Rectangle 573">
              <a:extLst>
                <a:ext uri="{FF2B5EF4-FFF2-40B4-BE49-F238E27FC236}">
                  <a16:creationId xmlns:a16="http://schemas.microsoft.com/office/drawing/2014/main" id="{97402BCE-8E4F-FCC9-F801-934B95BA8209}"/>
                </a:ext>
              </a:extLst>
            </p:cNvPr>
            <p:cNvSpPr/>
            <p:nvPr/>
          </p:nvSpPr>
          <p:spPr bwMode="gray">
            <a:xfrm>
              <a:off x="5673711" y="311301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L</a:t>
              </a:r>
            </a:p>
          </p:txBody>
        </p:sp>
        <p:sp>
          <p:nvSpPr>
            <p:cNvPr id="575" name="Rectangle 574">
              <a:extLst>
                <a:ext uri="{FF2B5EF4-FFF2-40B4-BE49-F238E27FC236}">
                  <a16:creationId xmlns:a16="http://schemas.microsoft.com/office/drawing/2014/main" id="{C8290099-74A2-B469-D366-3DFFB7E68806}"/>
                </a:ext>
              </a:extLst>
            </p:cNvPr>
            <p:cNvSpPr/>
            <p:nvPr/>
          </p:nvSpPr>
          <p:spPr bwMode="gray">
            <a:xfrm>
              <a:off x="5876341" y="311301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E</a:t>
              </a:r>
            </a:p>
          </p:txBody>
        </p:sp>
      </p:grpSp>
      <p:grpSp>
        <p:nvGrpSpPr>
          <p:cNvPr id="576" name="Group 575">
            <a:extLst>
              <a:ext uri="{FF2B5EF4-FFF2-40B4-BE49-F238E27FC236}">
                <a16:creationId xmlns:a16="http://schemas.microsoft.com/office/drawing/2014/main" id="{52C740B5-7BDB-4D82-B860-A69228AA7D85}"/>
              </a:ext>
            </a:extLst>
          </p:cNvPr>
          <p:cNvGrpSpPr/>
          <p:nvPr/>
        </p:nvGrpSpPr>
        <p:grpSpPr>
          <a:xfrm>
            <a:off x="2821185" y="3804608"/>
            <a:ext cx="3183564" cy="144016"/>
            <a:chOff x="2836793" y="3113016"/>
            <a:chExt cx="3183564" cy="144016"/>
          </a:xfrm>
        </p:grpSpPr>
        <p:sp>
          <p:nvSpPr>
            <p:cNvPr id="577" name="Rectangle 576">
              <a:extLst>
                <a:ext uri="{FF2B5EF4-FFF2-40B4-BE49-F238E27FC236}">
                  <a16:creationId xmlns:a16="http://schemas.microsoft.com/office/drawing/2014/main" id="{D3A9B2C7-0547-50C2-77EE-EAA9F70E7F04}"/>
                </a:ext>
              </a:extLst>
            </p:cNvPr>
            <p:cNvSpPr/>
            <p:nvPr/>
          </p:nvSpPr>
          <p:spPr bwMode="gray">
            <a:xfrm>
              <a:off x="2836793" y="311301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E</a:t>
              </a:r>
            </a:p>
          </p:txBody>
        </p:sp>
        <p:sp>
          <p:nvSpPr>
            <p:cNvPr id="578" name="Rectangle 577">
              <a:extLst>
                <a:ext uri="{FF2B5EF4-FFF2-40B4-BE49-F238E27FC236}">
                  <a16:creationId xmlns:a16="http://schemas.microsoft.com/office/drawing/2014/main" id="{1A90332B-BF04-4B8F-EA81-ECE18D276934}"/>
                </a:ext>
              </a:extLst>
            </p:cNvPr>
            <p:cNvSpPr/>
            <p:nvPr/>
          </p:nvSpPr>
          <p:spPr bwMode="gray">
            <a:xfrm>
              <a:off x="3039430" y="311301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E</a:t>
              </a:r>
            </a:p>
          </p:txBody>
        </p:sp>
        <p:sp>
          <p:nvSpPr>
            <p:cNvPr id="579" name="Rectangle 578">
              <a:extLst>
                <a:ext uri="{FF2B5EF4-FFF2-40B4-BE49-F238E27FC236}">
                  <a16:creationId xmlns:a16="http://schemas.microsoft.com/office/drawing/2014/main" id="{124ABCF2-DD10-5213-7951-239D403B9498}"/>
                </a:ext>
              </a:extLst>
            </p:cNvPr>
            <p:cNvSpPr/>
            <p:nvPr/>
          </p:nvSpPr>
          <p:spPr bwMode="gray">
            <a:xfrm>
              <a:off x="3242067" y="311301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G</a:t>
              </a:r>
            </a:p>
          </p:txBody>
        </p:sp>
        <p:sp>
          <p:nvSpPr>
            <p:cNvPr id="580" name="Rectangle 579">
              <a:extLst>
                <a:ext uri="{FF2B5EF4-FFF2-40B4-BE49-F238E27FC236}">
                  <a16:creationId xmlns:a16="http://schemas.microsoft.com/office/drawing/2014/main" id="{8D07E03F-A538-8113-EE59-C23D8AD1D618}"/>
                </a:ext>
              </a:extLst>
            </p:cNvPr>
            <p:cNvSpPr/>
            <p:nvPr/>
          </p:nvSpPr>
          <p:spPr bwMode="gray">
            <a:xfrm>
              <a:off x="3444704" y="311301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M</a:t>
              </a:r>
            </a:p>
          </p:txBody>
        </p:sp>
        <p:sp>
          <p:nvSpPr>
            <p:cNvPr id="581" name="Rectangle 580">
              <a:extLst>
                <a:ext uri="{FF2B5EF4-FFF2-40B4-BE49-F238E27FC236}">
                  <a16:creationId xmlns:a16="http://schemas.microsoft.com/office/drawing/2014/main" id="{0212B6AA-6116-90CD-7B2A-F7FF558C9967}"/>
                </a:ext>
              </a:extLst>
            </p:cNvPr>
            <p:cNvSpPr/>
            <p:nvPr/>
          </p:nvSpPr>
          <p:spPr bwMode="gray">
            <a:xfrm>
              <a:off x="3647341" y="311301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O</a:t>
              </a:r>
            </a:p>
          </p:txBody>
        </p:sp>
        <p:sp>
          <p:nvSpPr>
            <p:cNvPr id="582" name="Rectangle 581">
              <a:extLst>
                <a:ext uri="{FF2B5EF4-FFF2-40B4-BE49-F238E27FC236}">
                  <a16:creationId xmlns:a16="http://schemas.microsoft.com/office/drawing/2014/main" id="{93790123-7D98-2F82-676E-12996725970D}"/>
                </a:ext>
              </a:extLst>
            </p:cNvPr>
            <p:cNvSpPr/>
            <p:nvPr/>
          </p:nvSpPr>
          <p:spPr bwMode="gray">
            <a:xfrm>
              <a:off x="3849978" y="311301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R</a:t>
              </a:r>
            </a:p>
          </p:txBody>
        </p:sp>
        <p:sp>
          <p:nvSpPr>
            <p:cNvPr id="583" name="Rectangle 582">
              <a:extLst>
                <a:ext uri="{FF2B5EF4-FFF2-40B4-BE49-F238E27FC236}">
                  <a16:creationId xmlns:a16="http://schemas.microsoft.com/office/drawing/2014/main" id="{F7BB3982-9760-73C5-59A8-06067639D412}"/>
                </a:ext>
              </a:extLst>
            </p:cNvPr>
            <p:cNvSpPr/>
            <p:nvPr/>
          </p:nvSpPr>
          <p:spPr bwMode="gray">
            <a:xfrm>
              <a:off x="4052615" y="311301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R</a:t>
              </a:r>
            </a:p>
          </p:txBody>
        </p:sp>
        <p:sp>
          <p:nvSpPr>
            <p:cNvPr id="584" name="Rectangle 583">
              <a:extLst>
                <a:ext uri="{FF2B5EF4-FFF2-40B4-BE49-F238E27FC236}">
                  <a16:creationId xmlns:a16="http://schemas.microsoft.com/office/drawing/2014/main" id="{0D6F7F79-8B42-5426-8261-2CAB0FD10088}"/>
                </a:ext>
              </a:extLst>
            </p:cNvPr>
            <p:cNvSpPr/>
            <p:nvPr/>
          </p:nvSpPr>
          <p:spPr bwMode="gray">
            <a:xfrm>
              <a:off x="4255252" y="311301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S</a:t>
              </a:r>
            </a:p>
          </p:txBody>
        </p:sp>
        <p:sp>
          <p:nvSpPr>
            <p:cNvPr id="585" name="Rectangle 584">
              <a:extLst>
                <a:ext uri="{FF2B5EF4-FFF2-40B4-BE49-F238E27FC236}">
                  <a16:creationId xmlns:a16="http://schemas.microsoft.com/office/drawing/2014/main" id="{C6C3CEFF-5350-955A-4BD5-9F091D56BF1C}"/>
                </a:ext>
              </a:extLst>
            </p:cNvPr>
            <p:cNvSpPr/>
            <p:nvPr/>
          </p:nvSpPr>
          <p:spPr bwMode="gray">
            <a:xfrm>
              <a:off x="4457889" y="311301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A</a:t>
              </a:r>
            </a:p>
          </p:txBody>
        </p:sp>
        <p:sp>
          <p:nvSpPr>
            <p:cNvPr id="586" name="Rectangle 585">
              <a:extLst>
                <a:ext uri="{FF2B5EF4-FFF2-40B4-BE49-F238E27FC236}">
                  <a16:creationId xmlns:a16="http://schemas.microsoft.com/office/drawing/2014/main" id="{8C0433B5-E244-1EBF-8A11-8A4534D77619}"/>
                </a:ext>
              </a:extLst>
            </p:cNvPr>
            <p:cNvSpPr/>
            <p:nvPr/>
          </p:nvSpPr>
          <p:spPr bwMode="gray">
            <a:xfrm>
              <a:off x="4660526" y="311301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E</a:t>
              </a:r>
            </a:p>
          </p:txBody>
        </p:sp>
        <p:sp>
          <p:nvSpPr>
            <p:cNvPr id="587" name="Rectangle 586">
              <a:extLst>
                <a:ext uri="{FF2B5EF4-FFF2-40B4-BE49-F238E27FC236}">
                  <a16:creationId xmlns:a16="http://schemas.microsoft.com/office/drawing/2014/main" id="{62707BC9-466F-87EA-15B4-24E4DAC41D53}"/>
                </a:ext>
              </a:extLst>
            </p:cNvPr>
            <p:cNvSpPr/>
            <p:nvPr/>
          </p:nvSpPr>
          <p:spPr bwMode="gray">
            <a:xfrm>
              <a:off x="4863163" y="311301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T</a:t>
              </a:r>
            </a:p>
          </p:txBody>
        </p:sp>
        <p:sp>
          <p:nvSpPr>
            <p:cNvPr id="588" name="Rectangle 587">
              <a:extLst>
                <a:ext uri="{FF2B5EF4-FFF2-40B4-BE49-F238E27FC236}">
                  <a16:creationId xmlns:a16="http://schemas.microsoft.com/office/drawing/2014/main" id="{24B82BD1-4AEF-7446-BB11-85D8370AAD2B}"/>
                </a:ext>
              </a:extLst>
            </p:cNvPr>
            <p:cNvSpPr/>
            <p:nvPr/>
          </p:nvSpPr>
          <p:spPr bwMode="gray">
            <a:xfrm>
              <a:off x="5065800" y="311301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X</a:t>
              </a:r>
            </a:p>
          </p:txBody>
        </p:sp>
        <p:sp>
          <p:nvSpPr>
            <p:cNvPr id="589" name="Rectangle 588">
              <a:extLst>
                <a:ext uri="{FF2B5EF4-FFF2-40B4-BE49-F238E27FC236}">
                  <a16:creationId xmlns:a16="http://schemas.microsoft.com/office/drawing/2014/main" id="{0CD8CE6A-3596-7A21-D587-4439C5775686}"/>
                </a:ext>
              </a:extLst>
            </p:cNvPr>
            <p:cNvSpPr/>
            <p:nvPr/>
          </p:nvSpPr>
          <p:spPr bwMode="gray">
            <a:xfrm>
              <a:off x="5268437" y="311301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M</a:t>
              </a:r>
            </a:p>
          </p:txBody>
        </p:sp>
        <p:sp>
          <p:nvSpPr>
            <p:cNvPr id="590" name="Rectangle 589">
              <a:extLst>
                <a:ext uri="{FF2B5EF4-FFF2-40B4-BE49-F238E27FC236}">
                  <a16:creationId xmlns:a16="http://schemas.microsoft.com/office/drawing/2014/main" id="{C8FC6DF0-9714-4EEC-C0CD-B19D9880186B}"/>
                </a:ext>
              </a:extLst>
            </p:cNvPr>
            <p:cNvSpPr/>
            <p:nvPr/>
          </p:nvSpPr>
          <p:spPr bwMode="gray">
            <a:xfrm>
              <a:off x="5471074" y="311301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P</a:t>
              </a:r>
            </a:p>
          </p:txBody>
        </p:sp>
        <p:sp>
          <p:nvSpPr>
            <p:cNvPr id="591" name="Rectangle 590">
              <a:extLst>
                <a:ext uri="{FF2B5EF4-FFF2-40B4-BE49-F238E27FC236}">
                  <a16:creationId xmlns:a16="http://schemas.microsoft.com/office/drawing/2014/main" id="{22EC303B-3EED-6070-F041-98B9F402B7D2}"/>
                </a:ext>
              </a:extLst>
            </p:cNvPr>
            <p:cNvSpPr/>
            <p:nvPr/>
          </p:nvSpPr>
          <p:spPr bwMode="gray">
            <a:xfrm>
              <a:off x="5673711" y="311301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L</a:t>
              </a:r>
            </a:p>
          </p:txBody>
        </p:sp>
        <p:sp>
          <p:nvSpPr>
            <p:cNvPr id="592" name="Rectangle 591">
              <a:extLst>
                <a:ext uri="{FF2B5EF4-FFF2-40B4-BE49-F238E27FC236}">
                  <a16:creationId xmlns:a16="http://schemas.microsoft.com/office/drawing/2014/main" id="{6A29ACFC-03C9-BBD0-C35E-B5835128A042}"/>
                </a:ext>
              </a:extLst>
            </p:cNvPr>
            <p:cNvSpPr/>
            <p:nvPr/>
          </p:nvSpPr>
          <p:spPr bwMode="gray">
            <a:xfrm>
              <a:off x="5876341" y="311301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E</a:t>
              </a:r>
            </a:p>
          </p:txBody>
        </p:sp>
      </p:grpSp>
      <p:grpSp>
        <p:nvGrpSpPr>
          <p:cNvPr id="593" name="Group 592">
            <a:extLst>
              <a:ext uri="{FF2B5EF4-FFF2-40B4-BE49-F238E27FC236}">
                <a16:creationId xmlns:a16="http://schemas.microsoft.com/office/drawing/2014/main" id="{ECA2FBAE-2B03-C91A-7BE9-BCA5A8B1CD9E}"/>
              </a:ext>
            </a:extLst>
          </p:cNvPr>
          <p:cNvGrpSpPr/>
          <p:nvPr/>
        </p:nvGrpSpPr>
        <p:grpSpPr>
          <a:xfrm>
            <a:off x="2821185" y="4021982"/>
            <a:ext cx="3183564" cy="144016"/>
            <a:chOff x="2836793" y="3113016"/>
            <a:chExt cx="3183564" cy="144016"/>
          </a:xfrm>
        </p:grpSpPr>
        <p:sp>
          <p:nvSpPr>
            <p:cNvPr id="594" name="Rectangle 593">
              <a:extLst>
                <a:ext uri="{FF2B5EF4-FFF2-40B4-BE49-F238E27FC236}">
                  <a16:creationId xmlns:a16="http://schemas.microsoft.com/office/drawing/2014/main" id="{31B0B4F4-FD5F-85AB-DD97-14635E2C6E01}"/>
                </a:ext>
              </a:extLst>
            </p:cNvPr>
            <p:cNvSpPr/>
            <p:nvPr/>
          </p:nvSpPr>
          <p:spPr bwMode="gray">
            <a:xfrm>
              <a:off x="2836793" y="311301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E</a:t>
              </a:r>
            </a:p>
          </p:txBody>
        </p:sp>
        <p:sp>
          <p:nvSpPr>
            <p:cNvPr id="595" name="Rectangle 594">
              <a:extLst>
                <a:ext uri="{FF2B5EF4-FFF2-40B4-BE49-F238E27FC236}">
                  <a16:creationId xmlns:a16="http://schemas.microsoft.com/office/drawing/2014/main" id="{3C19290B-7683-0432-45C1-46A6CDCAE92F}"/>
                </a:ext>
              </a:extLst>
            </p:cNvPr>
            <p:cNvSpPr/>
            <p:nvPr/>
          </p:nvSpPr>
          <p:spPr bwMode="gray">
            <a:xfrm>
              <a:off x="3039430" y="311301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E</a:t>
              </a:r>
            </a:p>
          </p:txBody>
        </p:sp>
        <p:sp>
          <p:nvSpPr>
            <p:cNvPr id="596" name="Rectangle 595">
              <a:extLst>
                <a:ext uri="{FF2B5EF4-FFF2-40B4-BE49-F238E27FC236}">
                  <a16:creationId xmlns:a16="http://schemas.microsoft.com/office/drawing/2014/main" id="{A2C98F31-2677-5A96-DB02-366E977A7A11}"/>
                </a:ext>
              </a:extLst>
            </p:cNvPr>
            <p:cNvSpPr/>
            <p:nvPr/>
          </p:nvSpPr>
          <p:spPr bwMode="gray">
            <a:xfrm>
              <a:off x="3242067" y="311301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G</a:t>
              </a:r>
            </a:p>
          </p:txBody>
        </p:sp>
        <p:sp>
          <p:nvSpPr>
            <p:cNvPr id="597" name="Rectangle 596">
              <a:extLst>
                <a:ext uri="{FF2B5EF4-FFF2-40B4-BE49-F238E27FC236}">
                  <a16:creationId xmlns:a16="http://schemas.microsoft.com/office/drawing/2014/main" id="{68D8D75A-6E9C-1BA4-B8B6-D2F8892F3F2D}"/>
                </a:ext>
              </a:extLst>
            </p:cNvPr>
            <p:cNvSpPr/>
            <p:nvPr/>
          </p:nvSpPr>
          <p:spPr bwMode="gray">
            <a:xfrm>
              <a:off x="3444704" y="311301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M</a:t>
              </a:r>
            </a:p>
          </p:txBody>
        </p:sp>
        <p:sp>
          <p:nvSpPr>
            <p:cNvPr id="598" name="Rectangle 597">
              <a:extLst>
                <a:ext uri="{FF2B5EF4-FFF2-40B4-BE49-F238E27FC236}">
                  <a16:creationId xmlns:a16="http://schemas.microsoft.com/office/drawing/2014/main" id="{12DC8C0F-31E5-3918-D467-6811DAF709DF}"/>
                </a:ext>
              </a:extLst>
            </p:cNvPr>
            <p:cNvSpPr/>
            <p:nvPr/>
          </p:nvSpPr>
          <p:spPr bwMode="gray">
            <a:xfrm>
              <a:off x="3647341" y="311301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O</a:t>
              </a:r>
            </a:p>
          </p:txBody>
        </p:sp>
        <p:sp>
          <p:nvSpPr>
            <p:cNvPr id="599" name="Rectangle 598">
              <a:extLst>
                <a:ext uri="{FF2B5EF4-FFF2-40B4-BE49-F238E27FC236}">
                  <a16:creationId xmlns:a16="http://schemas.microsoft.com/office/drawing/2014/main" id="{E0AAE50E-1F87-7B93-7873-8B1DB79143C3}"/>
                </a:ext>
              </a:extLst>
            </p:cNvPr>
            <p:cNvSpPr/>
            <p:nvPr/>
          </p:nvSpPr>
          <p:spPr bwMode="gray">
            <a:xfrm>
              <a:off x="3849978" y="311301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R</a:t>
              </a:r>
            </a:p>
          </p:txBody>
        </p:sp>
        <p:sp>
          <p:nvSpPr>
            <p:cNvPr id="600" name="Rectangle 599">
              <a:extLst>
                <a:ext uri="{FF2B5EF4-FFF2-40B4-BE49-F238E27FC236}">
                  <a16:creationId xmlns:a16="http://schemas.microsoft.com/office/drawing/2014/main" id="{62718569-C6CD-BE08-D620-D4474C1536EE}"/>
                </a:ext>
              </a:extLst>
            </p:cNvPr>
            <p:cNvSpPr/>
            <p:nvPr/>
          </p:nvSpPr>
          <p:spPr bwMode="gray">
            <a:xfrm>
              <a:off x="4052615" y="311301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R</a:t>
              </a:r>
            </a:p>
          </p:txBody>
        </p:sp>
        <p:sp>
          <p:nvSpPr>
            <p:cNvPr id="601" name="Rectangle 600">
              <a:extLst>
                <a:ext uri="{FF2B5EF4-FFF2-40B4-BE49-F238E27FC236}">
                  <a16:creationId xmlns:a16="http://schemas.microsoft.com/office/drawing/2014/main" id="{C6480221-290D-1F90-E744-0ED7BA54E0C1}"/>
                </a:ext>
              </a:extLst>
            </p:cNvPr>
            <p:cNvSpPr/>
            <p:nvPr/>
          </p:nvSpPr>
          <p:spPr bwMode="gray">
            <a:xfrm>
              <a:off x="4255252" y="311301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S</a:t>
              </a:r>
            </a:p>
          </p:txBody>
        </p:sp>
        <p:sp>
          <p:nvSpPr>
            <p:cNvPr id="602" name="Rectangle 601">
              <a:extLst>
                <a:ext uri="{FF2B5EF4-FFF2-40B4-BE49-F238E27FC236}">
                  <a16:creationId xmlns:a16="http://schemas.microsoft.com/office/drawing/2014/main" id="{0EF7B636-67D4-FADB-D993-7326DFB845BC}"/>
                </a:ext>
              </a:extLst>
            </p:cNvPr>
            <p:cNvSpPr/>
            <p:nvPr/>
          </p:nvSpPr>
          <p:spPr bwMode="gray">
            <a:xfrm>
              <a:off x="4457889" y="311301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A</a:t>
              </a:r>
            </a:p>
          </p:txBody>
        </p:sp>
        <p:sp>
          <p:nvSpPr>
            <p:cNvPr id="603" name="Rectangle 602">
              <a:extLst>
                <a:ext uri="{FF2B5EF4-FFF2-40B4-BE49-F238E27FC236}">
                  <a16:creationId xmlns:a16="http://schemas.microsoft.com/office/drawing/2014/main" id="{4DB97E34-CFB0-5F8B-C33E-A04501B2AD61}"/>
                </a:ext>
              </a:extLst>
            </p:cNvPr>
            <p:cNvSpPr/>
            <p:nvPr/>
          </p:nvSpPr>
          <p:spPr bwMode="gray">
            <a:xfrm>
              <a:off x="4660526" y="311301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E</a:t>
              </a:r>
            </a:p>
          </p:txBody>
        </p:sp>
        <p:sp>
          <p:nvSpPr>
            <p:cNvPr id="604" name="Rectangle 603">
              <a:extLst>
                <a:ext uri="{FF2B5EF4-FFF2-40B4-BE49-F238E27FC236}">
                  <a16:creationId xmlns:a16="http://schemas.microsoft.com/office/drawing/2014/main" id="{391EDC07-F71C-C710-BEB9-C678E6445E6D}"/>
                </a:ext>
              </a:extLst>
            </p:cNvPr>
            <p:cNvSpPr/>
            <p:nvPr/>
          </p:nvSpPr>
          <p:spPr bwMode="gray">
            <a:xfrm>
              <a:off x="4863163" y="311301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T</a:t>
              </a:r>
            </a:p>
          </p:txBody>
        </p:sp>
        <p:sp>
          <p:nvSpPr>
            <p:cNvPr id="605" name="Rectangle 604">
              <a:extLst>
                <a:ext uri="{FF2B5EF4-FFF2-40B4-BE49-F238E27FC236}">
                  <a16:creationId xmlns:a16="http://schemas.microsoft.com/office/drawing/2014/main" id="{AE2242BC-F2CB-9524-7B99-8791D4BBBE1E}"/>
                </a:ext>
              </a:extLst>
            </p:cNvPr>
            <p:cNvSpPr/>
            <p:nvPr/>
          </p:nvSpPr>
          <p:spPr bwMode="gray">
            <a:xfrm>
              <a:off x="5065800" y="311301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X</a:t>
              </a:r>
            </a:p>
          </p:txBody>
        </p:sp>
        <p:sp>
          <p:nvSpPr>
            <p:cNvPr id="606" name="Rectangle 605">
              <a:extLst>
                <a:ext uri="{FF2B5EF4-FFF2-40B4-BE49-F238E27FC236}">
                  <a16:creationId xmlns:a16="http://schemas.microsoft.com/office/drawing/2014/main" id="{C4707B25-6514-0C54-4F81-21C85A2DA84E}"/>
                </a:ext>
              </a:extLst>
            </p:cNvPr>
            <p:cNvSpPr/>
            <p:nvPr/>
          </p:nvSpPr>
          <p:spPr bwMode="gray">
            <a:xfrm>
              <a:off x="5268437" y="311301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M</a:t>
              </a:r>
            </a:p>
          </p:txBody>
        </p:sp>
        <p:sp>
          <p:nvSpPr>
            <p:cNvPr id="607" name="Rectangle 606">
              <a:extLst>
                <a:ext uri="{FF2B5EF4-FFF2-40B4-BE49-F238E27FC236}">
                  <a16:creationId xmlns:a16="http://schemas.microsoft.com/office/drawing/2014/main" id="{CB45AF30-D115-FE9C-50B7-6850E5916D24}"/>
                </a:ext>
              </a:extLst>
            </p:cNvPr>
            <p:cNvSpPr/>
            <p:nvPr/>
          </p:nvSpPr>
          <p:spPr bwMode="gray">
            <a:xfrm>
              <a:off x="5471074" y="311301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P</a:t>
              </a:r>
            </a:p>
          </p:txBody>
        </p:sp>
        <p:sp>
          <p:nvSpPr>
            <p:cNvPr id="608" name="Rectangle 607">
              <a:extLst>
                <a:ext uri="{FF2B5EF4-FFF2-40B4-BE49-F238E27FC236}">
                  <a16:creationId xmlns:a16="http://schemas.microsoft.com/office/drawing/2014/main" id="{7085A6C0-C768-9C79-96A2-1C234CD3DADD}"/>
                </a:ext>
              </a:extLst>
            </p:cNvPr>
            <p:cNvSpPr/>
            <p:nvPr/>
          </p:nvSpPr>
          <p:spPr bwMode="gray">
            <a:xfrm>
              <a:off x="5673711" y="311301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L</a:t>
              </a:r>
            </a:p>
          </p:txBody>
        </p:sp>
        <p:sp>
          <p:nvSpPr>
            <p:cNvPr id="609" name="Rectangle 608">
              <a:extLst>
                <a:ext uri="{FF2B5EF4-FFF2-40B4-BE49-F238E27FC236}">
                  <a16:creationId xmlns:a16="http://schemas.microsoft.com/office/drawing/2014/main" id="{B102DD5D-299C-7A46-3AFA-A65780CBC7B5}"/>
                </a:ext>
              </a:extLst>
            </p:cNvPr>
            <p:cNvSpPr/>
            <p:nvPr/>
          </p:nvSpPr>
          <p:spPr bwMode="gray">
            <a:xfrm>
              <a:off x="5876341" y="311301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E</a:t>
              </a:r>
            </a:p>
          </p:txBody>
        </p:sp>
      </p:grpSp>
      <p:grpSp>
        <p:nvGrpSpPr>
          <p:cNvPr id="610" name="Group 609">
            <a:extLst>
              <a:ext uri="{FF2B5EF4-FFF2-40B4-BE49-F238E27FC236}">
                <a16:creationId xmlns:a16="http://schemas.microsoft.com/office/drawing/2014/main" id="{179A79E2-79CA-14D4-B7B3-CB28D8655DB9}"/>
              </a:ext>
            </a:extLst>
          </p:cNvPr>
          <p:cNvGrpSpPr/>
          <p:nvPr/>
        </p:nvGrpSpPr>
        <p:grpSpPr>
          <a:xfrm>
            <a:off x="2821185" y="4239356"/>
            <a:ext cx="3183564" cy="144016"/>
            <a:chOff x="2836793" y="3113016"/>
            <a:chExt cx="3183564" cy="144016"/>
          </a:xfrm>
        </p:grpSpPr>
        <p:sp>
          <p:nvSpPr>
            <p:cNvPr id="611" name="Rectangle 610">
              <a:extLst>
                <a:ext uri="{FF2B5EF4-FFF2-40B4-BE49-F238E27FC236}">
                  <a16:creationId xmlns:a16="http://schemas.microsoft.com/office/drawing/2014/main" id="{01E7C000-221C-27EC-55CA-9E8DF1A4694B}"/>
                </a:ext>
              </a:extLst>
            </p:cNvPr>
            <p:cNvSpPr/>
            <p:nvPr/>
          </p:nvSpPr>
          <p:spPr bwMode="gray">
            <a:xfrm>
              <a:off x="2836793" y="311301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E</a:t>
              </a:r>
            </a:p>
          </p:txBody>
        </p:sp>
        <p:sp>
          <p:nvSpPr>
            <p:cNvPr id="612" name="Rectangle 611">
              <a:extLst>
                <a:ext uri="{FF2B5EF4-FFF2-40B4-BE49-F238E27FC236}">
                  <a16:creationId xmlns:a16="http://schemas.microsoft.com/office/drawing/2014/main" id="{0E852FEE-5CEF-98E6-F074-09792A788EC1}"/>
                </a:ext>
              </a:extLst>
            </p:cNvPr>
            <p:cNvSpPr/>
            <p:nvPr/>
          </p:nvSpPr>
          <p:spPr bwMode="gray">
            <a:xfrm>
              <a:off x="3039430" y="311301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E</a:t>
              </a:r>
            </a:p>
          </p:txBody>
        </p:sp>
        <p:sp>
          <p:nvSpPr>
            <p:cNvPr id="613" name="Rectangle 612">
              <a:extLst>
                <a:ext uri="{FF2B5EF4-FFF2-40B4-BE49-F238E27FC236}">
                  <a16:creationId xmlns:a16="http://schemas.microsoft.com/office/drawing/2014/main" id="{869D56B2-0ED7-B7E1-89A4-07492A1A51E9}"/>
                </a:ext>
              </a:extLst>
            </p:cNvPr>
            <p:cNvSpPr/>
            <p:nvPr/>
          </p:nvSpPr>
          <p:spPr bwMode="gray">
            <a:xfrm>
              <a:off x="3242067" y="311301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G</a:t>
              </a:r>
            </a:p>
          </p:txBody>
        </p:sp>
        <p:sp>
          <p:nvSpPr>
            <p:cNvPr id="614" name="Rectangle 613">
              <a:extLst>
                <a:ext uri="{FF2B5EF4-FFF2-40B4-BE49-F238E27FC236}">
                  <a16:creationId xmlns:a16="http://schemas.microsoft.com/office/drawing/2014/main" id="{A6488D97-E5C0-76BF-8AC6-DA8EC272DBC9}"/>
                </a:ext>
              </a:extLst>
            </p:cNvPr>
            <p:cNvSpPr/>
            <p:nvPr/>
          </p:nvSpPr>
          <p:spPr bwMode="gray">
            <a:xfrm>
              <a:off x="3444704" y="311301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M</a:t>
              </a:r>
            </a:p>
          </p:txBody>
        </p:sp>
        <p:sp>
          <p:nvSpPr>
            <p:cNvPr id="615" name="Rectangle 614">
              <a:extLst>
                <a:ext uri="{FF2B5EF4-FFF2-40B4-BE49-F238E27FC236}">
                  <a16:creationId xmlns:a16="http://schemas.microsoft.com/office/drawing/2014/main" id="{8A309A33-66D2-DF40-3A45-A9B45493431A}"/>
                </a:ext>
              </a:extLst>
            </p:cNvPr>
            <p:cNvSpPr/>
            <p:nvPr/>
          </p:nvSpPr>
          <p:spPr bwMode="gray">
            <a:xfrm>
              <a:off x="3647341" y="311301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O</a:t>
              </a:r>
            </a:p>
          </p:txBody>
        </p:sp>
        <p:sp>
          <p:nvSpPr>
            <p:cNvPr id="616" name="Rectangle 615">
              <a:extLst>
                <a:ext uri="{FF2B5EF4-FFF2-40B4-BE49-F238E27FC236}">
                  <a16:creationId xmlns:a16="http://schemas.microsoft.com/office/drawing/2014/main" id="{64F85DD1-2F3F-F7BD-3A01-9CA2C3A048D7}"/>
                </a:ext>
              </a:extLst>
            </p:cNvPr>
            <p:cNvSpPr/>
            <p:nvPr/>
          </p:nvSpPr>
          <p:spPr bwMode="gray">
            <a:xfrm>
              <a:off x="3849978" y="311301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R</a:t>
              </a:r>
            </a:p>
          </p:txBody>
        </p:sp>
        <p:sp>
          <p:nvSpPr>
            <p:cNvPr id="617" name="Rectangle 616">
              <a:extLst>
                <a:ext uri="{FF2B5EF4-FFF2-40B4-BE49-F238E27FC236}">
                  <a16:creationId xmlns:a16="http://schemas.microsoft.com/office/drawing/2014/main" id="{50524095-F1DB-7E16-90C8-516102D4123F}"/>
                </a:ext>
              </a:extLst>
            </p:cNvPr>
            <p:cNvSpPr/>
            <p:nvPr/>
          </p:nvSpPr>
          <p:spPr bwMode="gray">
            <a:xfrm>
              <a:off x="4052615" y="311301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R</a:t>
              </a:r>
            </a:p>
          </p:txBody>
        </p:sp>
        <p:sp>
          <p:nvSpPr>
            <p:cNvPr id="618" name="Rectangle 617">
              <a:extLst>
                <a:ext uri="{FF2B5EF4-FFF2-40B4-BE49-F238E27FC236}">
                  <a16:creationId xmlns:a16="http://schemas.microsoft.com/office/drawing/2014/main" id="{1373ECF6-C061-18F4-3320-8C2BDD2AC48E}"/>
                </a:ext>
              </a:extLst>
            </p:cNvPr>
            <p:cNvSpPr/>
            <p:nvPr/>
          </p:nvSpPr>
          <p:spPr bwMode="gray">
            <a:xfrm>
              <a:off x="4255252" y="311301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S</a:t>
              </a:r>
            </a:p>
          </p:txBody>
        </p:sp>
        <p:sp>
          <p:nvSpPr>
            <p:cNvPr id="619" name="Rectangle 618">
              <a:extLst>
                <a:ext uri="{FF2B5EF4-FFF2-40B4-BE49-F238E27FC236}">
                  <a16:creationId xmlns:a16="http://schemas.microsoft.com/office/drawing/2014/main" id="{D1B85E9E-D35A-B8E2-8C3F-38763941C28D}"/>
                </a:ext>
              </a:extLst>
            </p:cNvPr>
            <p:cNvSpPr/>
            <p:nvPr/>
          </p:nvSpPr>
          <p:spPr bwMode="gray">
            <a:xfrm>
              <a:off x="4457889" y="311301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A</a:t>
              </a:r>
            </a:p>
          </p:txBody>
        </p:sp>
        <p:sp>
          <p:nvSpPr>
            <p:cNvPr id="620" name="Rectangle 619">
              <a:extLst>
                <a:ext uri="{FF2B5EF4-FFF2-40B4-BE49-F238E27FC236}">
                  <a16:creationId xmlns:a16="http://schemas.microsoft.com/office/drawing/2014/main" id="{6EA87756-B0CC-B9D7-2BAC-594707709C9D}"/>
                </a:ext>
              </a:extLst>
            </p:cNvPr>
            <p:cNvSpPr/>
            <p:nvPr/>
          </p:nvSpPr>
          <p:spPr bwMode="gray">
            <a:xfrm>
              <a:off x="4660526" y="311301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E</a:t>
              </a:r>
            </a:p>
          </p:txBody>
        </p:sp>
        <p:sp>
          <p:nvSpPr>
            <p:cNvPr id="621" name="Rectangle 620">
              <a:extLst>
                <a:ext uri="{FF2B5EF4-FFF2-40B4-BE49-F238E27FC236}">
                  <a16:creationId xmlns:a16="http://schemas.microsoft.com/office/drawing/2014/main" id="{49001BB7-937D-CE5C-56F3-906D27D5C14B}"/>
                </a:ext>
              </a:extLst>
            </p:cNvPr>
            <p:cNvSpPr/>
            <p:nvPr/>
          </p:nvSpPr>
          <p:spPr bwMode="gray">
            <a:xfrm>
              <a:off x="4863163" y="311301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T</a:t>
              </a:r>
            </a:p>
          </p:txBody>
        </p:sp>
        <p:sp>
          <p:nvSpPr>
            <p:cNvPr id="622" name="Rectangle 621">
              <a:extLst>
                <a:ext uri="{FF2B5EF4-FFF2-40B4-BE49-F238E27FC236}">
                  <a16:creationId xmlns:a16="http://schemas.microsoft.com/office/drawing/2014/main" id="{0651EE9F-7662-6C6F-3E64-7D2130F3C5B1}"/>
                </a:ext>
              </a:extLst>
            </p:cNvPr>
            <p:cNvSpPr/>
            <p:nvPr/>
          </p:nvSpPr>
          <p:spPr bwMode="gray">
            <a:xfrm>
              <a:off x="5065800" y="311301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X</a:t>
              </a:r>
            </a:p>
          </p:txBody>
        </p:sp>
        <p:sp>
          <p:nvSpPr>
            <p:cNvPr id="623" name="Rectangle 622">
              <a:extLst>
                <a:ext uri="{FF2B5EF4-FFF2-40B4-BE49-F238E27FC236}">
                  <a16:creationId xmlns:a16="http://schemas.microsoft.com/office/drawing/2014/main" id="{CE620760-3CEB-3166-5C44-D0B6DC60945F}"/>
                </a:ext>
              </a:extLst>
            </p:cNvPr>
            <p:cNvSpPr/>
            <p:nvPr/>
          </p:nvSpPr>
          <p:spPr bwMode="gray">
            <a:xfrm>
              <a:off x="5268437" y="311301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M</a:t>
              </a:r>
            </a:p>
          </p:txBody>
        </p:sp>
        <p:sp>
          <p:nvSpPr>
            <p:cNvPr id="624" name="Rectangle 623">
              <a:extLst>
                <a:ext uri="{FF2B5EF4-FFF2-40B4-BE49-F238E27FC236}">
                  <a16:creationId xmlns:a16="http://schemas.microsoft.com/office/drawing/2014/main" id="{83174A2E-D8C6-1A58-F26D-5A5EE6242877}"/>
                </a:ext>
              </a:extLst>
            </p:cNvPr>
            <p:cNvSpPr/>
            <p:nvPr/>
          </p:nvSpPr>
          <p:spPr bwMode="gray">
            <a:xfrm>
              <a:off x="5471074" y="311301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P</a:t>
              </a:r>
            </a:p>
          </p:txBody>
        </p:sp>
        <p:sp>
          <p:nvSpPr>
            <p:cNvPr id="625" name="Rectangle 624">
              <a:extLst>
                <a:ext uri="{FF2B5EF4-FFF2-40B4-BE49-F238E27FC236}">
                  <a16:creationId xmlns:a16="http://schemas.microsoft.com/office/drawing/2014/main" id="{5FCC9179-B7E6-6813-E264-1653E7A644B6}"/>
                </a:ext>
              </a:extLst>
            </p:cNvPr>
            <p:cNvSpPr/>
            <p:nvPr/>
          </p:nvSpPr>
          <p:spPr bwMode="gray">
            <a:xfrm>
              <a:off x="5673711" y="311301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E</a:t>
              </a:r>
            </a:p>
          </p:txBody>
        </p:sp>
        <p:sp>
          <p:nvSpPr>
            <p:cNvPr id="626" name="Rectangle 625">
              <a:extLst>
                <a:ext uri="{FF2B5EF4-FFF2-40B4-BE49-F238E27FC236}">
                  <a16:creationId xmlns:a16="http://schemas.microsoft.com/office/drawing/2014/main" id="{9B65DCCE-9BDD-D5EA-90F3-CDAD6E87649A}"/>
                </a:ext>
              </a:extLst>
            </p:cNvPr>
            <p:cNvSpPr/>
            <p:nvPr/>
          </p:nvSpPr>
          <p:spPr bwMode="gray">
            <a:xfrm>
              <a:off x="5876341" y="311301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L</a:t>
              </a:r>
            </a:p>
          </p:txBody>
        </p:sp>
      </p:grpSp>
      <p:grpSp>
        <p:nvGrpSpPr>
          <p:cNvPr id="627" name="Group 626">
            <a:extLst>
              <a:ext uri="{FF2B5EF4-FFF2-40B4-BE49-F238E27FC236}">
                <a16:creationId xmlns:a16="http://schemas.microsoft.com/office/drawing/2014/main" id="{93880524-7BB9-7371-0B25-74CF64C7319F}"/>
              </a:ext>
            </a:extLst>
          </p:cNvPr>
          <p:cNvGrpSpPr/>
          <p:nvPr/>
        </p:nvGrpSpPr>
        <p:grpSpPr>
          <a:xfrm>
            <a:off x="2821185" y="4456730"/>
            <a:ext cx="3183564" cy="144016"/>
            <a:chOff x="2836793" y="3113016"/>
            <a:chExt cx="3183564" cy="144016"/>
          </a:xfrm>
        </p:grpSpPr>
        <p:sp>
          <p:nvSpPr>
            <p:cNvPr id="628" name="Rectangle 627">
              <a:extLst>
                <a:ext uri="{FF2B5EF4-FFF2-40B4-BE49-F238E27FC236}">
                  <a16:creationId xmlns:a16="http://schemas.microsoft.com/office/drawing/2014/main" id="{5E93924D-839C-7C7F-34BB-09AC8E35E1FF}"/>
                </a:ext>
              </a:extLst>
            </p:cNvPr>
            <p:cNvSpPr/>
            <p:nvPr/>
          </p:nvSpPr>
          <p:spPr bwMode="gray">
            <a:xfrm>
              <a:off x="2836793" y="311301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E</a:t>
              </a:r>
            </a:p>
          </p:txBody>
        </p:sp>
        <p:sp>
          <p:nvSpPr>
            <p:cNvPr id="629" name="Rectangle 628">
              <a:extLst>
                <a:ext uri="{FF2B5EF4-FFF2-40B4-BE49-F238E27FC236}">
                  <a16:creationId xmlns:a16="http://schemas.microsoft.com/office/drawing/2014/main" id="{6700613D-20C7-903F-1CAE-B2EFD58492C5}"/>
                </a:ext>
              </a:extLst>
            </p:cNvPr>
            <p:cNvSpPr/>
            <p:nvPr/>
          </p:nvSpPr>
          <p:spPr bwMode="gray">
            <a:xfrm>
              <a:off x="3039430" y="311301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E</a:t>
              </a:r>
            </a:p>
          </p:txBody>
        </p:sp>
        <p:sp>
          <p:nvSpPr>
            <p:cNvPr id="630" name="Rectangle 629">
              <a:extLst>
                <a:ext uri="{FF2B5EF4-FFF2-40B4-BE49-F238E27FC236}">
                  <a16:creationId xmlns:a16="http://schemas.microsoft.com/office/drawing/2014/main" id="{357A3B69-7241-35F8-CD66-71DD404E304B}"/>
                </a:ext>
              </a:extLst>
            </p:cNvPr>
            <p:cNvSpPr/>
            <p:nvPr/>
          </p:nvSpPr>
          <p:spPr bwMode="gray">
            <a:xfrm>
              <a:off x="3242067" y="311301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G</a:t>
              </a:r>
            </a:p>
          </p:txBody>
        </p:sp>
        <p:sp>
          <p:nvSpPr>
            <p:cNvPr id="631" name="Rectangle 630">
              <a:extLst>
                <a:ext uri="{FF2B5EF4-FFF2-40B4-BE49-F238E27FC236}">
                  <a16:creationId xmlns:a16="http://schemas.microsoft.com/office/drawing/2014/main" id="{43B4F655-99AF-F65B-98DF-EC4B55A227E9}"/>
                </a:ext>
              </a:extLst>
            </p:cNvPr>
            <p:cNvSpPr/>
            <p:nvPr/>
          </p:nvSpPr>
          <p:spPr bwMode="gray">
            <a:xfrm>
              <a:off x="3444704" y="311301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M</a:t>
              </a:r>
            </a:p>
          </p:txBody>
        </p:sp>
        <p:sp>
          <p:nvSpPr>
            <p:cNvPr id="632" name="Rectangle 631">
              <a:extLst>
                <a:ext uri="{FF2B5EF4-FFF2-40B4-BE49-F238E27FC236}">
                  <a16:creationId xmlns:a16="http://schemas.microsoft.com/office/drawing/2014/main" id="{555CDE54-BD22-4877-8FD0-6C12989EF8FD}"/>
                </a:ext>
              </a:extLst>
            </p:cNvPr>
            <p:cNvSpPr/>
            <p:nvPr/>
          </p:nvSpPr>
          <p:spPr bwMode="gray">
            <a:xfrm>
              <a:off x="3647341" y="311301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O</a:t>
              </a:r>
            </a:p>
          </p:txBody>
        </p:sp>
        <p:sp>
          <p:nvSpPr>
            <p:cNvPr id="633" name="Rectangle 632">
              <a:extLst>
                <a:ext uri="{FF2B5EF4-FFF2-40B4-BE49-F238E27FC236}">
                  <a16:creationId xmlns:a16="http://schemas.microsoft.com/office/drawing/2014/main" id="{1A29837C-B802-38CE-04FA-54277D610D8E}"/>
                </a:ext>
              </a:extLst>
            </p:cNvPr>
            <p:cNvSpPr/>
            <p:nvPr/>
          </p:nvSpPr>
          <p:spPr bwMode="gray">
            <a:xfrm>
              <a:off x="3849978" y="311301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R</a:t>
              </a:r>
            </a:p>
          </p:txBody>
        </p:sp>
        <p:sp>
          <p:nvSpPr>
            <p:cNvPr id="634" name="Rectangle 633">
              <a:extLst>
                <a:ext uri="{FF2B5EF4-FFF2-40B4-BE49-F238E27FC236}">
                  <a16:creationId xmlns:a16="http://schemas.microsoft.com/office/drawing/2014/main" id="{56682E6A-A289-A1B2-4D12-7EAB4AA8F4EE}"/>
                </a:ext>
              </a:extLst>
            </p:cNvPr>
            <p:cNvSpPr/>
            <p:nvPr/>
          </p:nvSpPr>
          <p:spPr bwMode="gray">
            <a:xfrm>
              <a:off x="4052615" y="311301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R</a:t>
              </a:r>
            </a:p>
          </p:txBody>
        </p:sp>
        <p:sp>
          <p:nvSpPr>
            <p:cNvPr id="635" name="Rectangle 634">
              <a:extLst>
                <a:ext uri="{FF2B5EF4-FFF2-40B4-BE49-F238E27FC236}">
                  <a16:creationId xmlns:a16="http://schemas.microsoft.com/office/drawing/2014/main" id="{9646D7C4-7C28-BFE7-D531-400F2B250B73}"/>
                </a:ext>
              </a:extLst>
            </p:cNvPr>
            <p:cNvSpPr/>
            <p:nvPr/>
          </p:nvSpPr>
          <p:spPr bwMode="gray">
            <a:xfrm>
              <a:off x="4255252" y="311301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S</a:t>
              </a:r>
            </a:p>
          </p:txBody>
        </p:sp>
        <p:sp>
          <p:nvSpPr>
            <p:cNvPr id="636" name="Rectangle 635">
              <a:extLst>
                <a:ext uri="{FF2B5EF4-FFF2-40B4-BE49-F238E27FC236}">
                  <a16:creationId xmlns:a16="http://schemas.microsoft.com/office/drawing/2014/main" id="{2BB03116-35BE-87EA-151B-822647BED8FC}"/>
                </a:ext>
              </a:extLst>
            </p:cNvPr>
            <p:cNvSpPr/>
            <p:nvPr/>
          </p:nvSpPr>
          <p:spPr bwMode="gray">
            <a:xfrm>
              <a:off x="4457889" y="311301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A</a:t>
              </a:r>
            </a:p>
          </p:txBody>
        </p:sp>
        <p:sp>
          <p:nvSpPr>
            <p:cNvPr id="637" name="Rectangle 636">
              <a:extLst>
                <a:ext uri="{FF2B5EF4-FFF2-40B4-BE49-F238E27FC236}">
                  <a16:creationId xmlns:a16="http://schemas.microsoft.com/office/drawing/2014/main" id="{056FFA5E-A937-8F01-FD65-CED8351E992C}"/>
                </a:ext>
              </a:extLst>
            </p:cNvPr>
            <p:cNvSpPr/>
            <p:nvPr/>
          </p:nvSpPr>
          <p:spPr bwMode="gray">
            <a:xfrm>
              <a:off x="4660526" y="311301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E</a:t>
              </a:r>
            </a:p>
          </p:txBody>
        </p:sp>
        <p:sp>
          <p:nvSpPr>
            <p:cNvPr id="638" name="Rectangle 637">
              <a:extLst>
                <a:ext uri="{FF2B5EF4-FFF2-40B4-BE49-F238E27FC236}">
                  <a16:creationId xmlns:a16="http://schemas.microsoft.com/office/drawing/2014/main" id="{99DE1438-DB2B-ECCC-8173-718A61516EB2}"/>
                </a:ext>
              </a:extLst>
            </p:cNvPr>
            <p:cNvSpPr/>
            <p:nvPr/>
          </p:nvSpPr>
          <p:spPr bwMode="gray">
            <a:xfrm>
              <a:off x="4863163" y="311301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T</a:t>
              </a:r>
            </a:p>
          </p:txBody>
        </p:sp>
        <p:sp>
          <p:nvSpPr>
            <p:cNvPr id="639" name="Rectangle 638">
              <a:extLst>
                <a:ext uri="{FF2B5EF4-FFF2-40B4-BE49-F238E27FC236}">
                  <a16:creationId xmlns:a16="http://schemas.microsoft.com/office/drawing/2014/main" id="{825C2718-1565-88A2-5214-8E29F83FB359}"/>
                </a:ext>
              </a:extLst>
            </p:cNvPr>
            <p:cNvSpPr/>
            <p:nvPr/>
          </p:nvSpPr>
          <p:spPr bwMode="gray">
            <a:xfrm>
              <a:off x="5065800" y="311301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X</a:t>
              </a:r>
            </a:p>
          </p:txBody>
        </p:sp>
        <p:sp>
          <p:nvSpPr>
            <p:cNvPr id="640" name="Rectangle 639">
              <a:extLst>
                <a:ext uri="{FF2B5EF4-FFF2-40B4-BE49-F238E27FC236}">
                  <a16:creationId xmlns:a16="http://schemas.microsoft.com/office/drawing/2014/main" id="{644B7A7A-9743-BE03-6110-458F240A6482}"/>
                </a:ext>
              </a:extLst>
            </p:cNvPr>
            <p:cNvSpPr/>
            <p:nvPr/>
          </p:nvSpPr>
          <p:spPr bwMode="gray">
            <a:xfrm>
              <a:off x="5268437" y="311301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E</a:t>
              </a:r>
            </a:p>
          </p:txBody>
        </p:sp>
        <p:sp>
          <p:nvSpPr>
            <p:cNvPr id="641" name="Rectangle 640">
              <a:extLst>
                <a:ext uri="{FF2B5EF4-FFF2-40B4-BE49-F238E27FC236}">
                  <a16:creationId xmlns:a16="http://schemas.microsoft.com/office/drawing/2014/main" id="{9638BBDC-850C-6D34-0A62-5BE4D42A4F72}"/>
                </a:ext>
              </a:extLst>
            </p:cNvPr>
            <p:cNvSpPr/>
            <p:nvPr/>
          </p:nvSpPr>
          <p:spPr bwMode="gray">
            <a:xfrm>
              <a:off x="5471074" y="311301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L</a:t>
              </a:r>
            </a:p>
          </p:txBody>
        </p:sp>
        <p:sp>
          <p:nvSpPr>
            <p:cNvPr id="642" name="Rectangle 641">
              <a:extLst>
                <a:ext uri="{FF2B5EF4-FFF2-40B4-BE49-F238E27FC236}">
                  <a16:creationId xmlns:a16="http://schemas.microsoft.com/office/drawing/2014/main" id="{15A0B1DA-E026-45D1-DF69-8E8CD78469A5}"/>
                </a:ext>
              </a:extLst>
            </p:cNvPr>
            <p:cNvSpPr/>
            <p:nvPr/>
          </p:nvSpPr>
          <p:spPr bwMode="gray">
            <a:xfrm>
              <a:off x="5673711" y="311301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M</a:t>
              </a:r>
            </a:p>
          </p:txBody>
        </p:sp>
        <p:sp>
          <p:nvSpPr>
            <p:cNvPr id="643" name="Rectangle 642">
              <a:extLst>
                <a:ext uri="{FF2B5EF4-FFF2-40B4-BE49-F238E27FC236}">
                  <a16:creationId xmlns:a16="http://schemas.microsoft.com/office/drawing/2014/main" id="{F0AC7313-E683-AFDC-8BF0-FCAEB393D619}"/>
                </a:ext>
              </a:extLst>
            </p:cNvPr>
            <p:cNvSpPr/>
            <p:nvPr/>
          </p:nvSpPr>
          <p:spPr bwMode="gray">
            <a:xfrm>
              <a:off x="5876341" y="311301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P</a:t>
              </a:r>
            </a:p>
          </p:txBody>
        </p:sp>
      </p:grpSp>
      <p:grpSp>
        <p:nvGrpSpPr>
          <p:cNvPr id="644" name="Group 643">
            <a:extLst>
              <a:ext uri="{FF2B5EF4-FFF2-40B4-BE49-F238E27FC236}">
                <a16:creationId xmlns:a16="http://schemas.microsoft.com/office/drawing/2014/main" id="{DB276F9A-29A7-C00D-0B9C-A5AC21FD74D7}"/>
              </a:ext>
            </a:extLst>
          </p:cNvPr>
          <p:cNvGrpSpPr/>
          <p:nvPr/>
        </p:nvGrpSpPr>
        <p:grpSpPr>
          <a:xfrm>
            <a:off x="2821185" y="4674104"/>
            <a:ext cx="3183564" cy="144016"/>
            <a:chOff x="2836793" y="3113016"/>
            <a:chExt cx="3183564" cy="144016"/>
          </a:xfrm>
        </p:grpSpPr>
        <p:sp>
          <p:nvSpPr>
            <p:cNvPr id="645" name="Rectangle 644">
              <a:extLst>
                <a:ext uri="{FF2B5EF4-FFF2-40B4-BE49-F238E27FC236}">
                  <a16:creationId xmlns:a16="http://schemas.microsoft.com/office/drawing/2014/main" id="{852D3E50-A0C2-2DD3-C37A-C4A6FB2AC3A3}"/>
                </a:ext>
              </a:extLst>
            </p:cNvPr>
            <p:cNvSpPr/>
            <p:nvPr/>
          </p:nvSpPr>
          <p:spPr bwMode="gray">
            <a:xfrm>
              <a:off x="2836793" y="311301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E</a:t>
              </a:r>
            </a:p>
          </p:txBody>
        </p:sp>
        <p:sp>
          <p:nvSpPr>
            <p:cNvPr id="646" name="Rectangle 645">
              <a:extLst>
                <a:ext uri="{FF2B5EF4-FFF2-40B4-BE49-F238E27FC236}">
                  <a16:creationId xmlns:a16="http://schemas.microsoft.com/office/drawing/2014/main" id="{4E2793AE-9FCB-2F70-2067-26574E4D66CB}"/>
                </a:ext>
              </a:extLst>
            </p:cNvPr>
            <p:cNvSpPr/>
            <p:nvPr/>
          </p:nvSpPr>
          <p:spPr bwMode="gray">
            <a:xfrm>
              <a:off x="3039430" y="311301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E</a:t>
              </a:r>
            </a:p>
          </p:txBody>
        </p:sp>
        <p:sp>
          <p:nvSpPr>
            <p:cNvPr id="647" name="Rectangle 646">
              <a:extLst>
                <a:ext uri="{FF2B5EF4-FFF2-40B4-BE49-F238E27FC236}">
                  <a16:creationId xmlns:a16="http://schemas.microsoft.com/office/drawing/2014/main" id="{BF5F07E4-AB7F-AB92-DC2B-51681729D60C}"/>
                </a:ext>
              </a:extLst>
            </p:cNvPr>
            <p:cNvSpPr/>
            <p:nvPr/>
          </p:nvSpPr>
          <p:spPr bwMode="gray">
            <a:xfrm>
              <a:off x="3242067" y="311301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G</a:t>
              </a:r>
            </a:p>
          </p:txBody>
        </p:sp>
        <p:sp>
          <p:nvSpPr>
            <p:cNvPr id="648" name="Rectangle 647">
              <a:extLst>
                <a:ext uri="{FF2B5EF4-FFF2-40B4-BE49-F238E27FC236}">
                  <a16:creationId xmlns:a16="http://schemas.microsoft.com/office/drawing/2014/main" id="{BAAF9320-8259-95EC-B733-9B826D2828FA}"/>
                </a:ext>
              </a:extLst>
            </p:cNvPr>
            <p:cNvSpPr/>
            <p:nvPr/>
          </p:nvSpPr>
          <p:spPr bwMode="gray">
            <a:xfrm>
              <a:off x="3444704" y="311301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M</a:t>
              </a:r>
            </a:p>
          </p:txBody>
        </p:sp>
        <p:sp>
          <p:nvSpPr>
            <p:cNvPr id="649" name="Rectangle 648">
              <a:extLst>
                <a:ext uri="{FF2B5EF4-FFF2-40B4-BE49-F238E27FC236}">
                  <a16:creationId xmlns:a16="http://schemas.microsoft.com/office/drawing/2014/main" id="{12713448-5173-ED90-41D4-4B456E74B9E5}"/>
                </a:ext>
              </a:extLst>
            </p:cNvPr>
            <p:cNvSpPr/>
            <p:nvPr/>
          </p:nvSpPr>
          <p:spPr bwMode="gray">
            <a:xfrm>
              <a:off x="3647341" y="311301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O</a:t>
              </a:r>
            </a:p>
          </p:txBody>
        </p:sp>
        <p:sp>
          <p:nvSpPr>
            <p:cNvPr id="650" name="Rectangle 649">
              <a:extLst>
                <a:ext uri="{FF2B5EF4-FFF2-40B4-BE49-F238E27FC236}">
                  <a16:creationId xmlns:a16="http://schemas.microsoft.com/office/drawing/2014/main" id="{3BCB653F-BFCB-F656-D66D-6D4DFE0483F5}"/>
                </a:ext>
              </a:extLst>
            </p:cNvPr>
            <p:cNvSpPr/>
            <p:nvPr/>
          </p:nvSpPr>
          <p:spPr bwMode="gray">
            <a:xfrm>
              <a:off x="3849978" y="311301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R</a:t>
              </a:r>
            </a:p>
          </p:txBody>
        </p:sp>
        <p:sp>
          <p:nvSpPr>
            <p:cNvPr id="651" name="Rectangle 650">
              <a:extLst>
                <a:ext uri="{FF2B5EF4-FFF2-40B4-BE49-F238E27FC236}">
                  <a16:creationId xmlns:a16="http://schemas.microsoft.com/office/drawing/2014/main" id="{2E562420-C101-BCC6-9066-BD1B44BCF6C0}"/>
                </a:ext>
              </a:extLst>
            </p:cNvPr>
            <p:cNvSpPr/>
            <p:nvPr/>
          </p:nvSpPr>
          <p:spPr bwMode="gray">
            <a:xfrm>
              <a:off x="4052615" y="311301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R</a:t>
              </a:r>
            </a:p>
          </p:txBody>
        </p:sp>
        <p:sp>
          <p:nvSpPr>
            <p:cNvPr id="652" name="Rectangle 651">
              <a:extLst>
                <a:ext uri="{FF2B5EF4-FFF2-40B4-BE49-F238E27FC236}">
                  <a16:creationId xmlns:a16="http://schemas.microsoft.com/office/drawing/2014/main" id="{DDC7C629-83A7-F634-9C83-FB36B226655B}"/>
                </a:ext>
              </a:extLst>
            </p:cNvPr>
            <p:cNvSpPr/>
            <p:nvPr/>
          </p:nvSpPr>
          <p:spPr bwMode="gray">
            <a:xfrm>
              <a:off x="4255252" y="311301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S</a:t>
              </a:r>
            </a:p>
          </p:txBody>
        </p:sp>
        <p:sp>
          <p:nvSpPr>
            <p:cNvPr id="653" name="Rectangle 652">
              <a:extLst>
                <a:ext uri="{FF2B5EF4-FFF2-40B4-BE49-F238E27FC236}">
                  <a16:creationId xmlns:a16="http://schemas.microsoft.com/office/drawing/2014/main" id="{19B7F7F7-8A11-2F1A-7258-3E746C88E443}"/>
                </a:ext>
              </a:extLst>
            </p:cNvPr>
            <p:cNvSpPr/>
            <p:nvPr/>
          </p:nvSpPr>
          <p:spPr bwMode="gray">
            <a:xfrm>
              <a:off x="4457889" y="311301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A</a:t>
              </a:r>
            </a:p>
          </p:txBody>
        </p:sp>
        <p:sp>
          <p:nvSpPr>
            <p:cNvPr id="654" name="Rectangle 653">
              <a:extLst>
                <a:ext uri="{FF2B5EF4-FFF2-40B4-BE49-F238E27FC236}">
                  <a16:creationId xmlns:a16="http://schemas.microsoft.com/office/drawing/2014/main" id="{2186B597-9CEC-17F0-D328-ED8289B626F7}"/>
                </a:ext>
              </a:extLst>
            </p:cNvPr>
            <p:cNvSpPr/>
            <p:nvPr/>
          </p:nvSpPr>
          <p:spPr bwMode="gray">
            <a:xfrm>
              <a:off x="4660526" y="311301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E</a:t>
              </a:r>
            </a:p>
          </p:txBody>
        </p:sp>
        <p:sp>
          <p:nvSpPr>
            <p:cNvPr id="655" name="Rectangle 654">
              <a:extLst>
                <a:ext uri="{FF2B5EF4-FFF2-40B4-BE49-F238E27FC236}">
                  <a16:creationId xmlns:a16="http://schemas.microsoft.com/office/drawing/2014/main" id="{A1B642F6-4507-1B82-A9AE-039D43509C09}"/>
                </a:ext>
              </a:extLst>
            </p:cNvPr>
            <p:cNvSpPr/>
            <p:nvPr/>
          </p:nvSpPr>
          <p:spPr bwMode="gray">
            <a:xfrm>
              <a:off x="4863163" y="311301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E</a:t>
              </a:r>
            </a:p>
          </p:txBody>
        </p:sp>
        <p:sp>
          <p:nvSpPr>
            <p:cNvPr id="656" name="Rectangle 655">
              <a:extLst>
                <a:ext uri="{FF2B5EF4-FFF2-40B4-BE49-F238E27FC236}">
                  <a16:creationId xmlns:a16="http://schemas.microsoft.com/office/drawing/2014/main" id="{60CE42E9-7A05-3129-7B03-E3B8D52AF55C}"/>
                </a:ext>
              </a:extLst>
            </p:cNvPr>
            <p:cNvSpPr/>
            <p:nvPr/>
          </p:nvSpPr>
          <p:spPr bwMode="gray">
            <a:xfrm>
              <a:off x="5065800" y="311301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L</a:t>
              </a:r>
            </a:p>
          </p:txBody>
        </p:sp>
        <p:sp>
          <p:nvSpPr>
            <p:cNvPr id="657" name="Rectangle 656">
              <a:extLst>
                <a:ext uri="{FF2B5EF4-FFF2-40B4-BE49-F238E27FC236}">
                  <a16:creationId xmlns:a16="http://schemas.microsoft.com/office/drawing/2014/main" id="{39AAD471-7DEE-07AA-E5BE-5810A9BE1F8C}"/>
                </a:ext>
              </a:extLst>
            </p:cNvPr>
            <p:cNvSpPr/>
            <p:nvPr/>
          </p:nvSpPr>
          <p:spPr bwMode="gray">
            <a:xfrm>
              <a:off x="5268437" y="311301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M</a:t>
              </a:r>
            </a:p>
          </p:txBody>
        </p:sp>
        <p:sp>
          <p:nvSpPr>
            <p:cNvPr id="658" name="Rectangle 657">
              <a:extLst>
                <a:ext uri="{FF2B5EF4-FFF2-40B4-BE49-F238E27FC236}">
                  <a16:creationId xmlns:a16="http://schemas.microsoft.com/office/drawing/2014/main" id="{F9C6AF67-D4B2-75E2-69B3-4201415AB14D}"/>
                </a:ext>
              </a:extLst>
            </p:cNvPr>
            <p:cNvSpPr/>
            <p:nvPr/>
          </p:nvSpPr>
          <p:spPr bwMode="gray">
            <a:xfrm>
              <a:off x="5471074" y="311301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P</a:t>
              </a:r>
            </a:p>
          </p:txBody>
        </p:sp>
        <p:sp>
          <p:nvSpPr>
            <p:cNvPr id="659" name="Rectangle 658">
              <a:extLst>
                <a:ext uri="{FF2B5EF4-FFF2-40B4-BE49-F238E27FC236}">
                  <a16:creationId xmlns:a16="http://schemas.microsoft.com/office/drawing/2014/main" id="{0F008C27-B87B-5E68-DC8B-B0773941A311}"/>
                </a:ext>
              </a:extLst>
            </p:cNvPr>
            <p:cNvSpPr/>
            <p:nvPr/>
          </p:nvSpPr>
          <p:spPr bwMode="gray">
            <a:xfrm>
              <a:off x="5673711" y="311301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T</a:t>
              </a:r>
            </a:p>
          </p:txBody>
        </p:sp>
        <p:sp>
          <p:nvSpPr>
            <p:cNvPr id="660" name="Rectangle 659">
              <a:extLst>
                <a:ext uri="{FF2B5EF4-FFF2-40B4-BE49-F238E27FC236}">
                  <a16:creationId xmlns:a16="http://schemas.microsoft.com/office/drawing/2014/main" id="{32A4F58B-D419-1A6D-1CA0-77AA757A69EC}"/>
                </a:ext>
              </a:extLst>
            </p:cNvPr>
            <p:cNvSpPr/>
            <p:nvPr/>
          </p:nvSpPr>
          <p:spPr bwMode="gray">
            <a:xfrm>
              <a:off x="5876341" y="311301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X</a:t>
              </a:r>
            </a:p>
          </p:txBody>
        </p:sp>
      </p:grpSp>
      <p:grpSp>
        <p:nvGrpSpPr>
          <p:cNvPr id="661" name="Group 660">
            <a:extLst>
              <a:ext uri="{FF2B5EF4-FFF2-40B4-BE49-F238E27FC236}">
                <a16:creationId xmlns:a16="http://schemas.microsoft.com/office/drawing/2014/main" id="{B7CDF1AB-0AB7-AF48-1519-5B499FF70538}"/>
              </a:ext>
            </a:extLst>
          </p:cNvPr>
          <p:cNvGrpSpPr/>
          <p:nvPr/>
        </p:nvGrpSpPr>
        <p:grpSpPr>
          <a:xfrm>
            <a:off x="2821185" y="4891483"/>
            <a:ext cx="3183564" cy="144016"/>
            <a:chOff x="2836793" y="3113016"/>
            <a:chExt cx="3183564" cy="144016"/>
          </a:xfrm>
        </p:grpSpPr>
        <p:sp>
          <p:nvSpPr>
            <p:cNvPr id="662" name="Rectangle 661">
              <a:extLst>
                <a:ext uri="{FF2B5EF4-FFF2-40B4-BE49-F238E27FC236}">
                  <a16:creationId xmlns:a16="http://schemas.microsoft.com/office/drawing/2014/main" id="{4F5E53B8-9FE8-5942-CC93-79A7D052C88B}"/>
                </a:ext>
              </a:extLst>
            </p:cNvPr>
            <p:cNvSpPr/>
            <p:nvPr/>
          </p:nvSpPr>
          <p:spPr bwMode="gray">
            <a:xfrm>
              <a:off x="2836793" y="311301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A</a:t>
              </a:r>
            </a:p>
          </p:txBody>
        </p:sp>
        <p:sp>
          <p:nvSpPr>
            <p:cNvPr id="663" name="Rectangle 662">
              <a:extLst>
                <a:ext uri="{FF2B5EF4-FFF2-40B4-BE49-F238E27FC236}">
                  <a16:creationId xmlns:a16="http://schemas.microsoft.com/office/drawing/2014/main" id="{3683670F-B1DE-7C9B-892F-11C76D5174E2}"/>
                </a:ext>
              </a:extLst>
            </p:cNvPr>
            <p:cNvSpPr/>
            <p:nvPr/>
          </p:nvSpPr>
          <p:spPr bwMode="gray">
            <a:xfrm>
              <a:off x="3039430" y="311301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E</a:t>
              </a:r>
            </a:p>
          </p:txBody>
        </p:sp>
        <p:sp>
          <p:nvSpPr>
            <p:cNvPr id="664" name="Rectangle 663">
              <a:extLst>
                <a:ext uri="{FF2B5EF4-FFF2-40B4-BE49-F238E27FC236}">
                  <a16:creationId xmlns:a16="http://schemas.microsoft.com/office/drawing/2014/main" id="{4235E0C4-EE8F-B7DB-16C7-C8D16D163D9F}"/>
                </a:ext>
              </a:extLst>
            </p:cNvPr>
            <p:cNvSpPr/>
            <p:nvPr/>
          </p:nvSpPr>
          <p:spPr bwMode="gray">
            <a:xfrm>
              <a:off x="3242067" y="311301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E</a:t>
              </a:r>
            </a:p>
          </p:txBody>
        </p:sp>
        <p:sp>
          <p:nvSpPr>
            <p:cNvPr id="665" name="Rectangle 664">
              <a:extLst>
                <a:ext uri="{FF2B5EF4-FFF2-40B4-BE49-F238E27FC236}">
                  <a16:creationId xmlns:a16="http://schemas.microsoft.com/office/drawing/2014/main" id="{ACC7CC39-8A88-68E5-655F-6E772361F34E}"/>
                </a:ext>
              </a:extLst>
            </p:cNvPr>
            <p:cNvSpPr/>
            <p:nvPr/>
          </p:nvSpPr>
          <p:spPr bwMode="gray">
            <a:xfrm>
              <a:off x="3444704" y="311301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E</a:t>
              </a:r>
            </a:p>
          </p:txBody>
        </p:sp>
        <p:sp>
          <p:nvSpPr>
            <p:cNvPr id="666" name="Rectangle 665">
              <a:extLst>
                <a:ext uri="{FF2B5EF4-FFF2-40B4-BE49-F238E27FC236}">
                  <a16:creationId xmlns:a16="http://schemas.microsoft.com/office/drawing/2014/main" id="{F29F7306-1E9C-1C97-6724-ADCC940EBCDB}"/>
                </a:ext>
              </a:extLst>
            </p:cNvPr>
            <p:cNvSpPr/>
            <p:nvPr/>
          </p:nvSpPr>
          <p:spPr bwMode="gray">
            <a:xfrm>
              <a:off x="3647341" y="311301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E</a:t>
              </a:r>
            </a:p>
          </p:txBody>
        </p:sp>
        <p:sp>
          <p:nvSpPr>
            <p:cNvPr id="667" name="Rectangle 666">
              <a:extLst>
                <a:ext uri="{FF2B5EF4-FFF2-40B4-BE49-F238E27FC236}">
                  <a16:creationId xmlns:a16="http://schemas.microsoft.com/office/drawing/2014/main" id="{065EF6A4-28EB-2E1C-0FA7-458C14D613D5}"/>
                </a:ext>
              </a:extLst>
            </p:cNvPr>
            <p:cNvSpPr/>
            <p:nvPr/>
          </p:nvSpPr>
          <p:spPr bwMode="gray">
            <a:xfrm>
              <a:off x="3849978" y="311301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G</a:t>
              </a:r>
            </a:p>
          </p:txBody>
        </p:sp>
        <p:sp>
          <p:nvSpPr>
            <p:cNvPr id="668" name="Rectangle 667">
              <a:extLst>
                <a:ext uri="{FF2B5EF4-FFF2-40B4-BE49-F238E27FC236}">
                  <a16:creationId xmlns:a16="http://schemas.microsoft.com/office/drawing/2014/main" id="{3E0EB3DE-ED3C-7C5B-24EC-95C218E84907}"/>
                </a:ext>
              </a:extLst>
            </p:cNvPr>
            <p:cNvSpPr/>
            <p:nvPr/>
          </p:nvSpPr>
          <p:spPr bwMode="gray">
            <a:xfrm>
              <a:off x="4052615" y="311301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L</a:t>
              </a:r>
            </a:p>
          </p:txBody>
        </p:sp>
        <p:sp>
          <p:nvSpPr>
            <p:cNvPr id="669" name="Rectangle 668">
              <a:extLst>
                <a:ext uri="{FF2B5EF4-FFF2-40B4-BE49-F238E27FC236}">
                  <a16:creationId xmlns:a16="http://schemas.microsoft.com/office/drawing/2014/main" id="{F28F3956-4096-92F1-242A-CB5CD5FB1913}"/>
                </a:ext>
              </a:extLst>
            </p:cNvPr>
            <p:cNvSpPr/>
            <p:nvPr/>
          </p:nvSpPr>
          <p:spPr bwMode="gray">
            <a:xfrm>
              <a:off x="4255252" y="311301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M</a:t>
              </a:r>
            </a:p>
          </p:txBody>
        </p:sp>
        <p:sp>
          <p:nvSpPr>
            <p:cNvPr id="670" name="Rectangle 669">
              <a:extLst>
                <a:ext uri="{FF2B5EF4-FFF2-40B4-BE49-F238E27FC236}">
                  <a16:creationId xmlns:a16="http://schemas.microsoft.com/office/drawing/2014/main" id="{B27E5E59-E4D9-D127-6AA8-5CE1885C5F06}"/>
                </a:ext>
              </a:extLst>
            </p:cNvPr>
            <p:cNvSpPr/>
            <p:nvPr/>
          </p:nvSpPr>
          <p:spPr bwMode="gray">
            <a:xfrm>
              <a:off x="4457889" y="311301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M</a:t>
              </a:r>
            </a:p>
          </p:txBody>
        </p:sp>
        <p:sp>
          <p:nvSpPr>
            <p:cNvPr id="671" name="Rectangle 670">
              <a:extLst>
                <a:ext uri="{FF2B5EF4-FFF2-40B4-BE49-F238E27FC236}">
                  <a16:creationId xmlns:a16="http://schemas.microsoft.com/office/drawing/2014/main" id="{2196E49F-AE4D-4F42-2C44-6F81F469D313}"/>
                </a:ext>
              </a:extLst>
            </p:cNvPr>
            <p:cNvSpPr/>
            <p:nvPr/>
          </p:nvSpPr>
          <p:spPr bwMode="gray">
            <a:xfrm>
              <a:off x="4660526" y="311301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O</a:t>
              </a:r>
            </a:p>
          </p:txBody>
        </p:sp>
        <p:sp>
          <p:nvSpPr>
            <p:cNvPr id="672" name="Rectangle 671">
              <a:extLst>
                <a:ext uri="{FF2B5EF4-FFF2-40B4-BE49-F238E27FC236}">
                  <a16:creationId xmlns:a16="http://schemas.microsoft.com/office/drawing/2014/main" id="{9622A4FB-6B48-CC0F-39B6-D30D9823B5CB}"/>
                </a:ext>
              </a:extLst>
            </p:cNvPr>
            <p:cNvSpPr/>
            <p:nvPr/>
          </p:nvSpPr>
          <p:spPr bwMode="gray">
            <a:xfrm>
              <a:off x="4863163" y="311301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P</a:t>
              </a:r>
            </a:p>
          </p:txBody>
        </p:sp>
        <p:sp>
          <p:nvSpPr>
            <p:cNvPr id="673" name="Rectangle 672">
              <a:extLst>
                <a:ext uri="{FF2B5EF4-FFF2-40B4-BE49-F238E27FC236}">
                  <a16:creationId xmlns:a16="http://schemas.microsoft.com/office/drawing/2014/main" id="{52E4741F-2698-3115-EB07-3849DA7FD27A}"/>
                </a:ext>
              </a:extLst>
            </p:cNvPr>
            <p:cNvSpPr/>
            <p:nvPr/>
          </p:nvSpPr>
          <p:spPr bwMode="gray">
            <a:xfrm>
              <a:off x="5065800" y="311301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R</a:t>
              </a:r>
            </a:p>
          </p:txBody>
        </p:sp>
        <p:sp>
          <p:nvSpPr>
            <p:cNvPr id="674" name="Rectangle 673">
              <a:extLst>
                <a:ext uri="{FF2B5EF4-FFF2-40B4-BE49-F238E27FC236}">
                  <a16:creationId xmlns:a16="http://schemas.microsoft.com/office/drawing/2014/main" id="{3DE3047E-FC6F-1437-3D84-C86CC96D7499}"/>
                </a:ext>
              </a:extLst>
            </p:cNvPr>
            <p:cNvSpPr/>
            <p:nvPr/>
          </p:nvSpPr>
          <p:spPr bwMode="gray">
            <a:xfrm>
              <a:off x="5268437" y="311301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R</a:t>
              </a:r>
            </a:p>
          </p:txBody>
        </p:sp>
        <p:sp>
          <p:nvSpPr>
            <p:cNvPr id="675" name="Rectangle 674">
              <a:extLst>
                <a:ext uri="{FF2B5EF4-FFF2-40B4-BE49-F238E27FC236}">
                  <a16:creationId xmlns:a16="http://schemas.microsoft.com/office/drawing/2014/main" id="{9626054E-E0AE-891C-8EE1-FC56713C133E}"/>
                </a:ext>
              </a:extLst>
            </p:cNvPr>
            <p:cNvSpPr/>
            <p:nvPr/>
          </p:nvSpPr>
          <p:spPr bwMode="gray">
            <a:xfrm>
              <a:off x="5471074" y="311301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S</a:t>
              </a:r>
            </a:p>
          </p:txBody>
        </p:sp>
        <p:sp>
          <p:nvSpPr>
            <p:cNvPr id="676" name="Rectangle 675">
              <a:extLst>
                <a:ext uri="{FF2B5EF4-FFF2-40B4-BE49-F238E27FC236}">
                  <a16:creationId xmlns:a16="http://schemas.microsoft.com/office/drawing/2014/main" id="{AAE74EAA-3B36-310E-8C6A-477DDD424259}"/>
                </a:ext>
              </a:extLst>
            </p:cNvPr>
            <p:cNvSpPr/>
            <p:nvPr/>
          </p:nvSpPr>
          <p:spPr bwMode="gray">
            <a:xfrm>
              <a:off x="5673711" y="311301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T</a:t>
              </a:r>
            </a:p>
          </p:txBody>
        </p:sp>
        <p:sp>
          <p:nvSpPr>
            <p:cNvPr id="677" name="Rectangle 676">
              <a:extLst>
                <a:ext uri="{FF2B5EF4-FFF2-40B4-BE49-F238E27FC236}">
                  <a16:creationId xmlns:a16="http://schemas.microsoft.com/office/drawing/2014/main" id="{97F9FF03-FF95-CB73-0BA1-AF4B1939B4EC}"/>
                </a:ext>
              </a:extLst>
            </p:cNvPr>
            <p:cNvSpPr/>
            <p:nvPr/>
          </p:nvSpPr>
          <p:spPr bwMode="gray">
            <a:xfrm>
              <a:off x="5876341" y="311301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X</a:t>
              </a:r>
            </a:p>
          </p:txBody>
        </p:sp>
      </p:grpSp>
      <p:sp>
        <p:nvSpPr>
          <p:cNvPr id="679" name="TextBox 678">
            <a:extLst>
              <a:ext uri="{FF2B5EF4-FFF2-40B4-BE49-F238E27FC236}">
                <a16:creationId xmlns:a16="http://schemas.microsoft.com/office/drawing/2014/main" id="{1D3B512F-AA68-D195-7C64-C394EFF55BAF}"/>
              </a:ext>
            </a:extLst>
          </p:cNvPr>
          <p:cNvSpPr txBox="1"/>
          <p:nvPr/>
        </p:nvSpPr>
        <p:spPr bwMode="gray">
          <a:xfrm>
            <a:off x="358776" y="4800964"/>
            <a:ext cx="1440160" cy="325054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de-DE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merge</a:t>
            </a:r>
            <a:r>
              <a:rPr lang="de-DE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(a, </a:t>
            </a:r>
            <a:r>
              <a:rPr lang="de-DE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aux</a:t>
            </a:r>
            <a:r>
              <a:rPr lang="de-DE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de-DE" sz="9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de-DE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7, </a:t>
            </a:r>
            <a:r>
              <a:rPr lang="de-DE" sz="9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15</a:t>
            </a:r>
            <a:r>
              <a:rPr lang="de-DE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680" name="TextBox 679">
            <a:extLst>
              <a:ext uri="{FF2B5EF4-FFF2-40B4-BE49-F238E27FC236}">
                <a16:creationId xmlns:a16="http://schemas.microsoft.com/office/drawing/2014/main" id="{12C23087-F9AA-DEEC-C1C6-867DB61B939C}"/>
              </a:ext>
            </a:extLst>
          </p:cNvPr>
          <p:cNvSpPr txBox="1"/>
          <p:nvPr/>
        </p:nvSpPr>
        <p:spPr bwMode="gray">
          <a:xfrm>
            <a:off x="566781" y="4583725"/>
            <a:ext cx="1440160" cy="325054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de-DE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merge</a:t>
            </a:r>
            <a:r>
              <a:rPr lang="de-DE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(a, </a:t>
            </a:r>
            <a:r>
              <a:rPr lang="de-DE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aux</a:t>
            </a:r>
            <a:r>
              <a:rPr lang="de-DE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de-DE" sz="9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</a:t>
            </a:r>
            <a:r>
              <a:rPr lang="de-DE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11, </a:t>
            </a:r>
            <a:r>
              <a:rPr lang="de-DE" sz="9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15</a:t>
            </a:r>
            <a:r>
              <a:rPr lang="de-DE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681" name="TextBox 680">
            <a:extLst>
              <a:ext uri="{FF2B5EF4-FFF2-40B4-BE49-F238E27FC236}">
                <a16:creationId xmlns:a16="http://schemas.microsoft.com/office/drawing/2014/main" id="{EB60BA20-FD6E-DD2B-192D-7B0B82A8632C}"/>
              </a:ext>
            </a:extLst>
          </p:cNvPr>
          <p:cNvSpPr txBox="1"/>
          <p:nvPr/>
        </p:nvSpPr>
        <p:spPr bwMode="gray">
          <a:xfrm>
            <a:off x="737464" y="4366482"/>
            <a:ext cx="1440160" cy="325054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de-DE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merge</a:t>
            </a:r>
            <a:r>
              <a:rPr lang="de-DE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(a, </a:t>
            </a:r>
            <a:r>
              <a:rPr lang="de-DE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aux</a:t>
            </a:r>
            <a:r>
              <a:rPr lang="de-DE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de-DE" sz="9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12</a:t>
            </a:r>
            <a:r>
              <a:rPr lang="de-DE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13, </a:t>
            </a:r>
            <a:r>
              <a:rPr lang="de-DE" sz="9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15</a:t>
            </a:r>
            <a:r>
              <a:rPr lang="de-DE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682" name="TextBox 681">
            <a:extLst>
              <a:ext uri="{FF2B5EF4-FFF2-40B4-BE49-F238E27FC236}">
                <a16:creationId xmlns:a16="http://schemas.microsoft.com/office/drawing/2014/main" id="{BD87CF94-41FD-B340-0B0F-00CD5AD9606B}"/>
              </a:ext>
            </a:extLst>
          </p:cNvPr>
          <p:cNvSpPr txBox="1"/>
          <p:nvPr/>
        </p:nvSpPr>
        <p:spPr bwMode="gray">
          <a:xfrm>
            <a:off x="915229" y="4149239"/>
            <a:ext cx="1440160" cy="325054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de-DE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merge</a:t>
            </a:r>
            <a:r>
              <a:rPr lang="de-DE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(a, </a:t>
            </a:r>
            <a:r>
              <a:rPr lang="de-DE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aux</a:t>
            </a:r>
            <a:r>
              <a:rPr lang="de-DE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de-DE" sz="9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14</a:t>
            </a:r>
            <a:r>
              <a:rPr lang="de-DE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14, </a:t>
            </a:r>
            <a:r>
              <a:rPr lang="de-DE" sz="9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15</a:t>
            </a:r>
            <a:r>
              <a:rPr lang="de-DE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683" name="TextBox 682">
            <a:extLst>
              <a:ext uri="{FF2B5EF4-FFF2-40B4-BE49-F238E27FC236}">
                <a16:creationId xmlns:a16="http://schemas.microsoft.com/office/drawing/2014/main" id="{045B7D6D-B412-9453-9327-0F07E67FB8A2}"/>
              </a:ext>
            </a:extLst>
          </p:cNvPr>
          <p:cNvSpPr txBox="1"/>
          <p:nvPr/>
        </p:nvSpPr>
        <p:spPr bwMode="gray">
          <a:xfrm>
            <a:off x="934639" y="3931996"/>
            <a:ext cx="1440160" cy="325054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de-DE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merge</a:t>
            </a:r>
            <a:r>
              <a:rPr lang="de-DE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(a, </a:t>
            </a:r>
            <a:r>
              <a:rPr lang="de-DE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aux</a:t>
            </a:r>
            <a:r>
              <a:rPr lang="de-DE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de-DE" sz="9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12</a:t>
            </a:r>
            <a:r>
              <a:rPr lang="de-DE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13, </a:t>
            </a:r>
            <a:r>
              <a:rPr lang="de-DE" sz="9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13</a:t>
            </a:r>
            <a:r>
              <a:rPr lang="de-DE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684" name="TextBox 683">
            <a:extLst>
              <a:ext uri="{FF2B5EF4-FFF2-40B4-BE49-F238E27FC236}">
                <a16:creationId xmlns:a16="http://schemas.microsoft.com/office/drawing/2014/main" id="{CE9BCC4F-C951-84A8-5ADD-C61C8DEE03F2}"/>
              </a:ext>
            </a:extLst>
          </p:cNvPr>
          <p:cNvSpPr txBox="1"/>
          <p:nvPr/>
        </p:nvSpPr>
        <p:spPr bwMode="gray">
          <a:xfrm>
            <a:off x="737464" y="3714753"/>
            <a:ext cx="1440160" cy="325054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de-DE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merge</a:t>
            </a:r>
            <a:r>
              <a:rPr lang="de-DE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(a, </a:t>
            </a:r>
            <a:r>
              <a:rPr lang="de-DE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aux</a:t>
            </a:r>
            <a:r>
              <a:rPr lang="de-DE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de-DE" sz="9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</a:t>
            </a:r>
            <a:r>
              <a:rPr lang="de-DE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9, </a:t>
            </a:r>
            <a:r>
              <a:rPr lang="de-DE" sz="9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11</a:t>
            </a:r>
            <a:r>
              <a:rPr lang="de-DE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685" name="TextBox 684">
            <a:extLst>
              <a:ext uri="{FF2B5EF4-FFF2-40B4-BE49-F238E27FC236}">
                <a16:creationId xmlns:a16="http://schemas.microsoft.com/office/drawing/2014/main" id="{14B98178-FF79-FB0F-4F78-B27399B777F9}"/>
              </a:ext>
            </a:extLst>
          </p:cNvPr>
          <p:cNvSpPr txBox="1"/>
          <p:nvPr/>
        </p:nvSpPr>
        <p:spPr bwMode="gray">
          <a:xfrm>
            <a:off x="933986" y="3497510"/>
            <a:ext cx="1440160" cy="325054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de-DE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merge</a:t>
            </a:r>
            <a:r>
              <a:rPr lang="de-DE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(a, </a:t>
            </a:r>
            <a:r>
              <a:rPr lang="de-DE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aux</a:t>
            </a:r>
            <a:r>
              <a:rPr lang="de-DE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de-DE" sz="9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lang="de-DE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10, </a:t>
            </a:r>
            <a:r>
              <a:rPr lang="de-DE" sz="9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11</a:t>
            </a:r>
            <a:r>
              <a:rPr lang="de-DE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686" name="TextBox 685">
            <a:extLst>
              <a:ext uri="{FF2B5EF4-FFF2-40B4-BE49-F238E27FC236}">
                <a16:creationId xmlns:a16="http://schemas.microsoft.com/office/drawing/2014/main" id="{2B892810-7AD1-2997-23DB-D7EC1AD0DCFA}"/>
              </a:ext>
            </a:extLst>
          </p:cNvPr>
          <p:cNvSpPr txBox="1"/>
          <p:nvPr/>
        </p:nvSpPr>
        <p:spPr bwMode="gray">
          <a:xfrm>
            <a:off x="931808" y="3280267"/>
            <a:ext cx="1440160" cy="325054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de-DE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merge</a:t>
            </a:r>
            <a:r>
              <a:rPr lang="de-DE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(a, </a:t>
            </a:r>
            <a:r>
              <a:rPr lang="de-DE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aux</a:t>
            </a:r>
            <a:r>
              <a:rPr lang="de-DE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de-DE" sz="9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</a:t>
            </a:r>
            <a:r>
              <a:rPr lang="de-DE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8, </a:t>
            </a:r>
            <a:r>
              <a:rPr lang="de-DE" sz="9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9</a:t>
            </a:r>
            <a:r>
              <a:rPr lang="de-DE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687" name="TextBox 686">
            <a:extLst>
              <a:ext uri="{FF2B5EF4-FFF2-40B4-BE49-F238E27FC236}">
                <a16:creationId xmlns:a16="http://schemas.microsoft.com/office/drawing/2014/main" id="{7BCC7331-A55E-5E27-E1D3-8AF4FFA1A950}"/>
              </a:ext>
            </a:extLst>
          </p:cNvPr>
          <p:cNvSpPr txBox="1"/>
          <p:nvPr/>
        </p:nvSpPr>
        <p:spPr bwMode="gray">
          <a:xfrm>
            <a:off x="566781" y="3063024"/>
            <a:ext cx="1440160" cy="325054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de-DE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merge</a:t>
            </a:r>
            <a:r>
              <a:rPr lang="de-DE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(a, </a:t>
            </a:r>
            <a:r>
              <a:rPr lang="de-DE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aux</a:t>
            </a:r>
            <a:r>
              <a:rPr lang="de-DE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de-DE" sz="9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de-DE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3, </a:t>
            </a:r>
            <a:r>
              <a:rPr lang="de-DE" sz="9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  <a:r>
              <a:rPr lang="de-DE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688" name="TextBox 687">
            <a:extLst>
              <a:ext uri="{FF2B5EF4-FFF2-40B4-BE49-F238E27FC236}">
                <a16:creationId xmlns:a16="http://schemas.microsoft.com/office/drawing/2014/main" id="{34BAE02C-ED6B-3DEC-3E67-C1464BA59512}"/>
              </a:ext>
            </a:extLst>
          </p:cNvPr>
          <p:cNvSpPr txBox="1"/>
          <p:nvPr/>
        </p:nvSpPr>
        <p:spPr bwMode="gray">
          <a:xfrm>
            <a:off x="737464" y="2845781"/>
            <a:ext cx="1440160" cy="325054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de-DE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merge</a:t>
            </a:r>
            <a:r>
              <a:rPr lang="de-DE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(a, </a:t>
            </a:r>
            <a:r>
              <a:rPr lang="de-DE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aux</a:t>
            </a:r>
            <a:r>
              <a:rPr lang="de-DE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de-DE" sz="9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r>
              <a:rPr lang="de-DE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5, </a:t>
            </a:r>
            <a:r>
              <a:rPr lang="de-DE" sz="9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  <a:r>
              <a:rPr lang="de-DE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689" name="TextBox 688">
            <a:extLst>
              <a:ext uri="{FF2B5EF4-FFF2-40B4-BE49-F238E27FC236}">
                <a16:creationId xmlns:a16="http://schemas.microsoft.com/office/drawing/2014/main" id="{EE38F715-A0E0-5004-3CC2-A98E1F76CFD8}"/>
              </a:ext>
            </a:extLst>
          </p:cNvPr>
          <p:cNvSpPr txBox="1"/>
          <p:nvPr/>
        </p:nvSpPr>
        <p:spPr bwMode="gray">
          <a:xfrm>
            <a:off x="930500" y="2628538"/>
            <a:ext cx="1440160" cy="325054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de-DE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merge</a:t>
            </a:r>
            <a:r>
              <a:rPr lang="de-DE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(a, </a:t>
            </a:r>
            <a:r>
              <a:rPr lang="de-DE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aux</a:t>
            </a:r>
            <a:r>
              <a:rPr lang="de-DE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de-DE" sz="9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  <a:r>
              <a:rPr lang="de-DE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6, </a:t>
            </a:r>
            <a:r>
              <a:rPr lang="de-DE" sz="9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  <a:r>
              <a:rPr lang="de-DE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690" name="TextBox 689">
            <a:extLst>
              <a:ext uri="{FF2B5EF4-FFF2-40B4-BE49-F238E27FC236}">
                <a16:creationId xmlns:a16="http://schemas.microsoft.com/office/drawing/2014/main" id="{2ECC48D4-F58F-B11E-11AC-BB16EECA2D43}"/>
              </a:ext>
            </a:extLst>
          </p:cNvPr>
          <p:cNvSpPr txBox="1"/>
          <p:nvPr/>
        </p:nvSpPr>
        <p:spPr bwMode="gray">
          <a:xfrm>
            <a:off x="942275" y="2411295"/>
            <a:ext cx="1440160" cy="325054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de-DE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merge</a:t>
            </a:r>
            <a:r>
              <a:rPr lang="de-DE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(a, </a:t>
            </a:r>
            <a:r>
              <a:rPr lang="de-DE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aux</a:t>
            </a:r>
            <a:r>
              <a:rPr lang="de-DE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de-DE" sz="9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r>
              <a:rPr lang="de-DE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4, </a:t>
            </a:r>
            <a:r>
              <a:rPr lang="de-DE" sz="9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lang="de-DE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691" name="TextBox 690">
            <a:extLst>
              <a:ext uri="{FF2B5EF4-FFF2-40B4-BE49-F238E27FC236}">
                <a16:creationId xmlns:a16="http://schemas.microsoft.com/office/drawing/2014/main" id="{7A8AB0D9-BE2D-5C07-0193-106A858EF3AB}"/>
              </a:ext>
            </a:extLst>
          </p:cNvPr>
          <p:cNvSpPr txBox="1"/>
          <p:nvPr/>
        </p:nvSpPr>
        <p:spPr bwMode="gray">
          <a:xfrm>
            <a:off x="737464" y="2194052"/>
            <a:ext cx="1440160" cy="325054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de-DE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merge</a:t>
            </a:r>
            <a:r>
              <a:rPr lang="de-DE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(a, </a:t>
            </a:r>
            <a:r>
              <a:rPr lang="de-DE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aux</a:t>
            </a:r>
            <a:r>
              <a:rPr lang="de-DE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de-DE" sz="9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de-DE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1, </a:t>
            </a:r>
            <a:r>
              <a:rPr lang="de-DE" sz="9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de-DE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692" name="TextBox 691">
            <a:extLst>
              <a:ext uri="{FF2B5EF4-FFF2-40B4-BE49-F238E27FC236}">
                <a16:creationId xmlns:a16="http://schemas.microsoft.com/office/drawing/2014/main" id="{ED962F88-C10B-CCA4-CAD3-934B5C864F4A}"/>
              </a:ext>
            </a:extLst>
          </p:cNvPr>
          <p:cNvSpPr txBox="1"/>
          <p:nvPr/>
        </p:nvSpPr>
        <p:spPr bwMode="gray">
          <a:xfrm>
            <a:off x="942275" y="1976809"/>
            <a:ext cx="1440160" cy="325054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de-DE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merge</a:t>
            </a:r>
            <a:r>
              <a:rPr lang="de-DE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(a, </a:t>
            </a:r>
            <a:r>
              <a:rPr lang="de-DE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aux</a:t>
            </a:r>
            <a:r>
              <a:rPr lang="de-DE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de-DE" sz="9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de-DE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2, </a:t>
            </a:r>
            <a:r>
              <a:rPr lang="de-DE" sz="9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de-DE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693" name="TextBox 692">
            <a:extLst>
              <a:ext uri="{FF2B5EF4-FFF2-40B4-BE49-F238E27FC236}">
                <a16:creationId xmlns:a16="http://schemas.microsoft.com/office/drawing/2014/main" id="{8772213E-C7D7-A4D6-9B28-93BE00096300}"/>
              </a:ext>
            </a:extLst>
          </p:cNvPr>
          <p:cNvSpPr txBox="1"/>
          <p:nvPr/>
        </p:nvSpPr>
        <p:spPr bwMode="gray">
          <a:xfrm>
            <a:off x="942275" y="1759566"/>
            <a:ext cx="1440160" cy="325054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de-DE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merge</a:t>
            </a:r>
            <a:r>
              <a:rPr lang="de-DE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(a, </a:t>
            </a:r>
            <a:r>
              <a:rPr lang="de-DE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aux</a:t>
            </a:r>
            <a:r>
              <a:rPr lang="de-DE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de-DE" sz="9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de-DE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1, </a:t>
            </a:r>
            <a:r>
              <a:rPr lang="de-DE" sz="9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de-DE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pic>
        <p:nvPicPr>
          <p:cNvPr id="695" name="Picture 694">
            <a:extLst>
              <a:ext uri="{FF2B5EF4-FFF2-40B4-BE49-F238E27FC236}">
                <a16:creationId xmlns:a16="http://schemas.microsoft.com/office/drawing/2014/main" id="{BD262A8E-5797-6FAD-4B99-CEDEEC25D2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759" y="1968101"/>
            <a:ext cx="2808271" cy="120273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0194020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6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6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6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4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6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6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4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6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4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5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2" dur="500"/>
                                        <p:tgtEl>
                                          <p:spTgt spid="5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7" dur="500"/>
                                        <p:tgtEl>
                                          <p:spTgt spid="6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2" dur="500"/>
                                        <p:tgtEl>
                                          <p:spTgt spid="6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7" dur="500"/>
                                        <p:tgtEl>
                                          <p:spTgt spid="6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2" dur="500"/>
                                        <p:tgtEl>
                                          <p:spTgt spid="5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7" dur="500"/>
                                        <p:tgtEl>
                                          <p:spTgt spid="6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2" dur="500"/>
                                        <p:tgtEl>
                                          <p:spTgt spid="5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7" dur="500"/>
                                        <p:tgtEl>
                                          <p:spTgt spid="5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2" dur="500"/>
                                        <p:tgtEl>
                                          <p:spTgt spid="6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7" dur="500"/>
                                        <p:tgtEl>
                                          <p:spTgt spid="6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2" dur="500"/>
                                        <p:tgtEl>
                                          <p:spTgt spid="5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7" dur="500"/>
                                        <p:tgtEl>
                                          <p:spTgt spid="6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2" dur="500"/>
                                        <p:tgtEl>
                                          <p:spTgt spid="6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7" dur="500"/>
                                        <p:tgtEl>
                                          <p:spTgt spid="6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2" dur="500"/>
                                        <p:tgtEl>
                                          <p:spTgt spid="6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7" dur="500"/>
                                        <p:tgtEl>
                                          <p:spTgt spid="6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9" grpId="0"/>
      <p:bldP spid="680" grpId="0"/>
      <p:bldP spid="681" grpId="0"/>
      <p:bldP spid="682" grpId="0"/>
      <p:bldP spid="683" grpId="0"/>
      <p:bldP spid="684" grpId="0"/>
      <p:bldP spid="685" grpId="0"/>
      <p:bldP spid="686" grpId="0"/>
      <p:bldP spid="687" grpId="0"/>
      <p:bldP spid="688" grpId="0"/>
      <p:bldP spid="689" grpId="0"/>
      <p:bldP spid="690" grpId="0"/>
      <p:bldP spid="691" grpId="0"/>
      <p:bldP spid="692" grpId="0"/>
      <p:bldP spid="69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9C15C71-3A84-7694-0739-0417EC76E1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DE" b="1" i="1" dirty="0"/>
              <a:t>Insertion Sort</a:t>
            </a:r>
            <a:r>
              <a:rPr lang="en-DE" dirty="0"/>
              <a:t> </a:t>
            </a:r>
            <a:r>
              <a:rPr lang="de-DE" dirty="0"/>
              <a:t>für kleine Arrays benutzen</a:t>
            </a:r>
          </a:p>
          <a:p>
            <a:pPr lvl="1"/>
            <a:r>
              <a:rPr lang="en-US" sz="1200" i="1" dirty="0"/>
              <a:t>Merge Sort</a:t>
            </a:r>
            <a:r>
              <a:rPr lang="de-DE" sz="1200" dirty="0"/>
              <a:t> hat zu viel Kopierkosten für kleine Arrays</a:t>
            </a:r>
          </a:p>
          <a:p>
            <a:pPr lvl="1"/>
            <a:r>
              <a:rPr lang="de-DE" sz="1200" dirty="0"/>
              <a:t>Typischer </a:t>
            </a:r>
            <a:r>
              <a:rPr lang="en-US" sz="1200" i="1" dirty="0"/>
              <a:t>cutoff</a:t>
            </a:r>
            <a:r>
              <a:rPr lang="de-DE" sz="1200" dirty="0"/>
              <a:t> bei Array der Länge 10</a:t>
            </a:r>
          </a:p>
          <a:p>
            <a:pPr lvl="1"/>
            <a:endParaRPr lang="de-DE" sz="1200" dirty="0"/>
          </a:p>
          <a:p>
            <a:pPr lvl="1"/>
            <a:endParaRPr lang="de-DE" sz="1200" dirty="0"/>
          </a:p>
          <a:p>
            <a:pPr marL="342900" indent="-342900">
              <a:buFont typeface="+mj-lt"/>
              <a:buAutoNum type="arabicPeriod"/>
            </a:pPr>
            <a:r>
              <a:rPr lang="de-DE" b="1" dirty="0"/>
              <a:t>Kein Verschmelzen</a:t>
            </a:r>
            <a:r>
              <a:rPr lang="de-DE" dirty="0"/>
              <a:t> wenn die Arrays schon sortiert sind</a:t>
            </a:r>
          </a:p>
          <a:p>
            <a:pPr lvl="1"/>
            <a:r>
              <a:rPr lang="de-DE" sz="1200" dirty="0"/>
              <a:t>Überprüfe wenn größtes Element von unterem Array kleiner</a:t>
            </a:r>
            <a:br>
              <a:rPr lang="de-DE" sz="1200" dirty="0"/>
            </a:br>
            <a:r>
              <a:rPr lang="de-DE" sz="1200" dirty="0"/>
              <a:t>ist als kleinstes Element von oberem Array</a:t>
            </a:r>
          </a:p>
          <a:p>
            <a:pPr lvl="1"/>
            <a:r>
              <a:rPr lang="de-DE" sz="1200" dirty="0"/>
              <a:t>Hilft bei teilweise sortierten Arrays</a:t>
            </a:r>
          </a:p>
          <a:p>
            <a:pPr lvl="1"/>
            <a:endParaRPr lang="de-DE" sz="1200" dirty="0"/>
          </a:p>
          <a:p>
            <a:endParaRPr lang="de-DE" sz="1200" dirty="0"/>
          </a:p>
          <a:p>
            <a:endParaRPr lang="de-DE" sz="1200" dirty="0"/>
          </a:p>
          <a:p>
            <a:endParaRPr lang="de-DE" sz="1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4218E29-1E61-4FD8-11ED-FD2D28742F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Merge Sort</a:t>
            </a:r>
            <a:r>
              <a:rPr lang="de-DE" dirty="0"/>
              <a:t> in der Praxis</a:t>
            </a:r>
            <a:endParaRPr lang="en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76FEAF-056D-8A01-827F-CA436361F7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8802" y="1863725"/>
            <a:ext cx="3194050" cy="14160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4D73FD2-D7D0-FD53-5045-0B72FD3CA270}"/>
              </a:ext>
            </a:extLst>
          </p:cNvPr>
          <p:cNvSpPr/>
          <p:nvPr/>
        </p:nvSpPr>
        <p:spPr bwMode="gray">
          <a:xfrm>
            <a:off x="1691300" y="3723878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b="1" dirty="0">
                <a:solidFill>
                  <a:schemeClr val="tx1"/>
                </a:solidFill>
                <a:cs typeface="Courier New" panose="02070309020205020404" pitchFamily="49" charset="0"/>
              </a:rPr>
              <a:t>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E70279-0FA2-61D8-5D90-E360F524A4C5}"/>
              </a:ext>
            </a:extLst>
          </p:cNvPr>
          <p:cNvSpPr/>
          <p:nvPr/>
        </p:nvSpPr>
        <p:spPr bwMode="gray">
          <a:xfrm>
            <a:off x="1895386" y="3723878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b="1" dirty="0">
                <a:solidFill>
                  <a:schemeClr val="tx1"/>
                </a:solidFill>
                <a:cs typeface="Courier New" panose="02070309020205020404" pitchFamily="49" charset="0"/>
              </a:rPr>
              <a:t>B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19A3177-6C27-3E42-1262-514AC97237BA}"/>
              </a:ext>
            </a:extLst>
          </p:cNvPr>
          <p:cNvSpPr/>
          <p:nvPr/>
        </p:nvSpPr>
        <p:spPr bwMode="gray">
          <a:xfrm>
            <a:off x="2099472" y="3723878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b="1" dirty="0">
                <a:solidFill>
                  <a:schemeClr val="tx1"/>
                </a:solidFill>
                <a:cs typeface="Courier New" panose="02070309020205020404" pitchFamily="49" charset="0"/>
              </a:rPr>
              <a:t>C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7CDA65F-84CB-00C6-7E87-F9B5D3EDEF35}"/>
              </a:ext>
            </a:extLst>
          </p:cNvPr>
          <p:cNvSpPr/>
          <p:nvPr/>
        </p:nvSpPr>
        <p:spPr bwMode="gray">
          <a:xfrm>
            <a:off x="2303558" y="3723878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b="1" dirty="0">
                <a:solidFill>
                  <a:schemeClr val="tx1"/>
                </a:solidFill>
                <a:cs typeface="Courier New" panose="02070309020205020404" pitchFamily="49" charset="0"/>
              </a:rPr>
              <a:t>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9AD0CE4-EF9A-781D-E8F1-3337045473FA}"/>
              </a:ext>
            </a:extLst>
          </p:cNvPr>
          <p:cNvSpPr/>
          <p:nvPr/>
        </p:nvSpPr>
        <p:spPr bwMode="gray">
          <a:xfrm>
            <a:off x="2507644" y="3723878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b="1" dirty="0">
                <a:solidFill>
                  <a:schemeClr val="tx1"/>
                </a:solidFill>
                <a:cs typeface="Courier New" panose="02070309020205020404" pitchFamily="49" charset="0"/>
              </a:rPr>
              <a:t>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591638A-6EE7-D028-94F7-8E31B0905BDD}"/>
              </a:ext>
            </a:extLst>
          </p:cNvPr>
          <p:cNvSpPr/>
          <p:nvPr/>
        </p:nvSpPr>
        <p:spPr bwMode="gray">
          <a:xfrm>
            <a:off x="2711730" y="3723878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b="1" dirty="0">
                <a:solidFill>
                  <a:schemeClr val="tx1"/>
                </a:solidFill>
                <a:cs typeface="Courier New" panose="02070309020205020404" pitchFamily="49" charset="0"/>
              </a:rPr>
              <a:t>F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9EB6D90-C93B-F21C-0DA9-2171D1852826}"/>
              </a:ext>
            </a:extLst>
          </p:cNvPr>
          <p:cNvSpPr/>
          <p:nvPr/>
        </p:nvSpPr>
        <p:spPr bwMode="gray">
          <a:xfrm>
            <a:off x="2915816" y="3723878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b="1" dirty="0">
                <a:solidFill>
                  <a:schemeClr val="tx1"/>
                </a:solidFill>
                <a:cs typeface="Courier New" panose="02070309020205020404" pitchFamily="49" charset="0"/>
              </a:rPr>
              <a:t>G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8928A6D-1A08-2A20-7B33-FFDA4EAD6A7D}"/>
              </a:ext>
            </a:extLst>
          </p:cNvPr>
          <p:cNvSpPr/>
          <p:nvPr/>
        </p:nvSpPr>
        <p:spPr bwMode="gray">
          <a:xfrm>
            <a:off x="3119902" y="3723878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b="1" dirty="0">
                <a:solidFill>
                  <a:srgbClr val="C00000"/>
                </a:solidFill>
                <a:cs typeface="Courier New" panose="02070309020205020404" pitchFamily="49" charset="0"/>
              </a:rPr>
              <a:t>H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12E6028-BFDB-58F0-E1D6-086243BA296A}"/>
              </a:ext>
            </a:extLst>
          </p:cNvPr>
          <p:cNvSpPr/>
          <p:nvPr/>
        </p:nvSpPr>
        <p:spPr bwMode="gray">
          <a:xfrm>
            <a:off x="3323988" y="3723878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b="1" dirty="0">
                <a:solidFill>
                  <a:srgbClr val="C00000"/>
                </a:solidFill>
                <a:cs typeface="Courier New" panose="02070309020205020404" pitchFamily="49" charset="0"/>
              </a:rPr>
              <a:t>M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CF6226A-84E5-201F-5221-9D82BB85A33F}"/>
              </a:ext>
            </a:extLst>
          </p:cNvPr>
          <p:cNvSpPr/>
          <p:nvPr/>
        </p:nvSpPr>
        <p:spPr bwMode="gray">
          <a:xfrm>
            <a:off x="3528074" y="3723878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b="1" dirty="0">
                <a:solidFill>
                  <a:schemeClr val="tx1"/>
                </a:solidFill>
                <a:cs typeface="Courier New" panose="02070309020205020404" pitchFamily="49" charset="0"/>
              </a:rPr>
              <a:t>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AEB69DC-9A65-11F1-0462-89DE66B7808D}"/>
              </a:ext>
            </a:extLst>
          </p:cNvPr>
          <p:cNvSpPr/>
          <p:nvPr/>
        </p:nvSpPr>
        <p:spPr bwMode="gray">
          <a:xfrm>
            <a:off x="3732160" y="3723878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b="1" dirty="0">
                <a:solidFill>
                  <a:schemeClr val="tx1"/>
                </a:solidFill>
                <a:cs typeface="Courier New" panose="02070309020205020404" pitchFamily="49" charset="0"/>
              </a:rPr>
              <a:t>O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F500EE6-674B-CD9C-38EF-334E37930434}"/>
              </a:ext>
            </a:extLst>
          </p:cNvPr>
          <p:cNvSpPr/>
          <p:nvPr/>
        </p:nvSpPr>
        <p:spPr bwMode="gray">
          <a:xfrm>
            <a:off x="3936246" y="3723878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b="1" dirty="0">
                <a:solidFill>
                  <a:schemeClr val="tx1"/>
                </a:solidFill>
                <a:cs typeface="Courier New" panose="02070309020205020404" pitchFamily="49" charset="0"/>
              </a:rPr>
              <a:t>P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C3ABFC5-C21E-5470-1532-CE443FECB332}"/>
              </a:ext>
            </a:extLst>
          </p:cNvPr>
          <p:cNvSpPr/>
          <p:nvPr/>
        </p:nvSpPr>
        <p:spPr bwMode="gray">
          <a:xfrm>
            <a:off x="4140332" y="3723878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b="1" dirty="0">
                <a:solidFill>
                  <a:schemeClr val="tx1"/>
                </a:solidFill>
                <a:cs typeface="Courier New" panose="02070309020205020404" pitchFamily="49" charset="0"/>
              </a:rPr>
              <a:t>Q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F98EF2A-75F6-2BAA-3C0B-2746893397FF}"/>
              </a:ext>
            </a:extLst>
          </p:cNvPr>
          <p:cNvSpPr/>
          <p:nvPr/>
        </p:nvSpPr>
        <p:spPr bwMode="gray">
          <a:xfrm>
            <a:off x="4344418" y="3723878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b="1" dirty="0">
                <a:solidFill>
                  <a:schemeClr val="tx1"/>
                </a:solidFill>
                <a:cs typeface="Courier New" panose="02070309020205020404" pitchFamily="49" charset="0"/>
              </a:rPr>
              <a:t>R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7DF9A51-438B-A37A-5A37-60E1C04A6590}"/>
              </a:ext>
            </a:extLst>
          </p:cNvPr>
          <p:cNvSpPr/>
          <p:nvPr/>
        </p:nvSpPr>
        <p:spPr bwMode="gray">
          <a:xfrm>
            <a:off x="4548504" y="3723878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b="1" dirty="0">
                <a:solidFill>
                  <a:schemeClr val="tx1"/>
                </a:solidFill>
                <a:cs typeface="Courier New" panose="02070309020205020404" pitchFamily="49" charset="0"/>
              </a:rPr>
              <a:t>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34D5599-D425-1E6F-3BBD-48D7A5839E27}"/>
              </a:ext>
            </a:extLst>
          </p:cNvPr>
          <p:cNvSpPr/>
          <p:nvPr/>
        </p:nvSpPr>
        <p:spPr bwMode="gray">
          <a:xfrm>
            <a:off x="4752593" y="3723878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b="1" dirty="0">
                <a:solidFill>
                  <a:schemeClr val="tx1"/>
                </a:solidFill>
                <a:cs typeface="Courier New" panose="02070309020205020404" pitchFamily="49" charset="0"/>
              </a:rPr>
              <a:t>T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15C2DBF-C2BA-B747-D2EE-BA95035EBF77}"/>
              </a:ext>
            </a:extLst>
          </p:cNvPr>
          <p:cNvCxnSpPr>
            <a:cxnSpLocks/>
          </p:cNvCxnSpPr>
          <p:nvPr/>
        </p:nvCxnSpPr>
        <p:spPr bwMode="gray">
          <a:xfrm flipV="1">
            <a:off x="3275856" y="3723878"/>
            <a:ext cx="0" cy="144016"/>
          </a:xfrm>
          <a:prstGeom prst="straightConnector1">
            <a:avLst/>
          </a:prstGeom>
          <a:ln w="22225">
            <a:solidFill>
              <a:schemeClr val="accent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DED39C50-FEEB-02B6-E0D0-8D78CA575FA3}"/>
              </a:ext>
            </a:extLst>
          </p:cNvPr>
          <p:cNvSpPr/>
          <p:nvPr/>
        </p:nvSpPr>
        <p:spPr bwMode="gray">
          <a:xfrm>
            <a:off x="1691680" y="3939902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b="1" dirty="0">
                <a:solidFill>
                  <a:schemeClr val="tx1"/>
                </a:solidFill>
                <a:cs typeface="Courier New" panose="02070309020205020404" pitchFamily="49" charset="0"/>
              </a:rPr>
              <a:t>A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8ABC9D1-8686-BD6D-0DB0-07C141FB2FF1}"/>
              </a:ext>
            </a:extLst>
          </p:cNvPr>
          <p:cNvSpPr/>
          <p:nvPr/>
        </p:nvSpPr>
        <p:spPr bwMode="gray">
          <a:xfrm>
            <a:off x="1895766" y="3939902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b="1" dirty="0">
                <a:solidFill>
                  <a:schemeClr val="tx1"/>
                </a:solidFill>
                <a:cs typeface="Courier New" panose="02070309020205020404" pitchFamily="49" charset="0"/>
              </a:rPr>
              <a:t>B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AB87084-4D47-9749-37C2-F53D61D0034C}"/>
              </a:ext>
            </a:extLst>
          </p:cNvPr>
          <p:cNvSpPr/>
          <p:nvPr/>
        </p:nvSpPr>
        <p:spPr bwMode="gray">
          <a:xfrm>
            <a:off x="2099852" y="3939902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b="1" dirty="0">
                <a:solidFill>
                  <a:schemeClr val="tx1"/>
                </a:solidFill>
                <a:cs typeface="Courier New" panose="02070309020205020404" pitchFamily="49" charset="0"/>
              </a:rPr>
              <a:t>C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8FB7485-0D36-A5C6-0035-D4AF9469652B}"/>
              </a:ext>
            </a:extLst>
          </p:cNvPr>
          <p:cNvSpPr/>
          <p:nvPr/>
        </p:nvSpPr>
        <p:spPr bwMode="gray">
          <a:xfrm>
            <a:off x="2303938" y="3939902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b="1" dirty="0">
                <a:solidFill>
                  <a:schemeClr val="tx1"/>
                </a:solidFill>
                <a:cs typeface="Courier New" panose="02070309020205020404" pitchFamily="49" charset="0"/>
              </a:rPr>
              <a:t>D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BE7CCAB-0015-D957-5365-BF0E69A1CD3B}"/>
              </a:ext>
            </a:extLst>
          </p:cNvPr>
          <p:cNvSpPr/>
          <p:nvPr/>
        </p:nvSpPr>
        <p:spPr bwMode="gray">
          <a:xfrm>
            <a:off x="2508024" y="3939902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b="1" dirty="0">
                <a:solidFill>
                  <a:schemeClr val="tx1"/>
                </a:solidFill>
                <a:cs typeface="Courier New" panose="02070309020205020404" pitchFamily="49" charset="0"/>
              </a:rPr>
              <a:t>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457B924-0AA2-56FE-6DED-33EA1321399C}"/>
              </a:ext>
            </a:extLst>
          </p:cNvPr>
          <p:cNvSpPr/>
          <p:nvPr/>
        </p:nvSpPr>
        <p:spPr bwMode="gray">
          <a:xfrm>
            <a:off x="2712110" y="3939902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b="1" dirty="0">
                <a:solidFill>
                  <a:schemeClr val="tx1"/>
                </a:solidFill>
                <a:cs typeface="Courier New" panose="02070309020205020404" pitchFamily="49" charset="0"/>
              </a:rPr>
              <a:t>F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DEE86F3-6260-3D63-5026-E79997393839}"/>
              </a:ext>
            </a:extLst>
          </p:cNvPr>
          <p:cNvSpPr/>
          <p:nvPr/>
        </p:nvSpPr>
        <p:spPr bwMode="gray">
          <a:xfrm>
            <a:off x="2916196" y="3939902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b="1" dirty="0">
                <a:solidFill>
                  <a:schemeClr val="tx1"/>
                </a:solidFill>
                <a:cs typeface="Courier New" panose="02070309020205020404" pitchFamily="49" charset="0"/>
              </a:rPr>
              <a:t>G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E751340-4FCD-7DD6-9880-AADC21FD0096}"/>
              </a:ext>
            </a:extLst>
          </p:cNvPr>
          <p:cNvSpPr/>
          <p:nvPr/>
        </p:nvSpPr>
        <p:spPr bwMode="gray">
          <a:xfrm>
            <a:off x="3120282" y="3939902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b="1" dirty="0">
                <a:solidFill>
                  <a:schemeClr val="tx1"/>
                </a:solidFill>
                <a:cs typeface="Courier New" panose="02070309020205020404" pitchFamily="49" charset="0"/>
              </a:rPr>
              <a:t>H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64BB136-7AF5-B4BF-9D85-2398649F7315}"/>
              </a:ext>
            </a:extLst>
          </p:cNvPr>
          <p:cNvSpPr/>
          <p:nvPr/>
        </p:nvSpPr>
        <p:spPr bwMode="gray">
          <a:xfrm>
            <a:off x="3324368" y="3939902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b="1" dirty="0">
                <a:solidFill>
                  <a:schemeClr val="tx1"/>
                </a:solidFill>
                <a:cs typeface="Courier New" panose="02070309020205020404" pitchFamily="49" charset="0"/>
              </a:rPr>
              <a:t>M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85438CC-B82D-0518-3981-A5F76D102497}"/>
              </a:ext>
            </a:extLst>
          </p:cNvPr>
          <p:cNvSpPr/>
          <p:nvPr/>
        </p:nvSpPr>
        <p:spPr bwMode="gray">
          <a:xfrm>
            <a:off x="3528454" y="3939902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b="1" dirty="0">
                <a:solidFill>
                  <a:schemeClr val="tx1"/>
                </a:solidFill>
                <a:cs typeface="Courier New" panose="02070309020205020404" pitchFamily="49" charset="0"/>
              </a:rPr>
              <a:t>N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1AA3501-0226-DD4B-47BB-3F3C6A900DA9}"/>
              </a:ext>
            </a:extLst>
          </p:cNvPr>
          <p:cNvSpPr/>
          <p:nvPr/>
        </p:nvSpPr>
        <p:spPr bwMode="gray">
          <a:xfrm>
            <a:off x="3732540" y="3939902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b="1" dirty="0">
                <a:solidFill>
                  <a:schemeClr val="tx1"/>
                </a:solidFill>
                <a:cs typeface="Courier New" panose="02070309020205020404" pitchFamily="49" charset="0"/>
              </a:rPr>
              <a:t>O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C080481-9E37-9A1F-E210-76D290A4046C}"/>
              </a:ext>
            </a:extLst>
          </p:cNvPr>
          <p:cNvSpPr/>
          <p:nvPr/>
        </p:nvSpPr>
        <p:spPr bwMode="gray">
          <a:xfrm>
            <a:off x="3936626" y="3939902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b="1" dirty="0">
                <a:solidFill>
                  <a:schemeClr val="tx1"/>
                </a:solidFill>
                <a:cs typeface="Courier New" panose="02070309020205020404" pitchFamily="49" charset="0"/>
              </a:rPr>
              <a:t>P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1C5CA73-991A-5CC9-ABA0-BC8BE884457B}"/>
              </a:ext>
            </a:extLst>
          </p:cNvPr>
          <p:cNvSpPr/>
          <p:nvPr/>
        </p:nvSpPr>
        <p:spPr bwMode="gray">
          <a:xfrm>
            <a:off x="4140712" y="3939902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b="1" dirty="0">
                <a:solidFill>
                  <a:schemeClr val="tx1"/>
                </a:solidFill>
                <a:cs typeface="Courier New" panose="02070309020205020404" pitchFamily="49" charset="0"/>
              </a:rPr>
              <a:t>Q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E08D27A4-E364-21E1-3CDB-0C9946C12695}"/>
              </a:ext>
            </a:extLst>
          </p:cNvPr>
          <p:cNvSpPr/>
          <p:nvPr/>
        </p:nvSpPr>
        <p:spPr bwMode="gray">
          <a:xfrm>
            <a:off x="4344798" y="3939902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b="1" dirty="0">
                <a:solidFill>
                  <a:schemeClr val="tx1"/>
                </a:solidFill>
                <a:cs typeface="Courier New" panose="02070309020205020404" pitchFamily="49" charset="0"/>
              </a:rPr>
              <a:t>R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0A2DF5F-4D72-DAD0-AAD4-5E7725ED47D8}"/>
              </a:ext>
            </a:extLst>
          </p:cNvPr>
          <p:cNvSpPr/>
          <p:nvPr/>
        </p:nvSpPr>
        <p:spPr bwMode="gray">
          <a:xfrm>
            <a:off x="4548884" y="3939902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b="1" dirty="0">
                <a:solidFill>
                  <a:schemeClr val="tx1"/>
                </a:solidFill>
                <a:cs typeface="Courier New" panose="02070309020205020404" pitchFamily="49" charset="0"/>
              </a:rPr>
              <a:t>S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DA4A312-7EEA-FC47-C6F8-0E90A47A78D1}"/>
              </a:ext>
            </a:extLst>
          </p:cNvPr>
          <p:cNvSpPr/>
          <p:nvPr/>
        </p:nvSpPr>
        <p:spPr bwMode="gray">
          <a:xfrm>
            <a:off x="4752973" y="3939902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b="1" dirty="0">
                <a:solidFill>
                  <a:schemeClr val="tx1"/>
                </a:solidFill>
                <a:cs typeface="Courier New" panose="02070309020205020404" pitchFamily="49" charset="0"/>
              </a:rPr>
              <a:t>T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5CA4C529-5056-83B1-B3A4-E788A867BA42}"/>
              </a:ext>
            </a:extLst>
          </p:cNvPr>
          <p:cNvCxnSpPr>
            <a:cxnSpLocks/>
          </p:cNvCxnSpPr>
          <p:nvPr/>
        </p:nvCxnSpPr>
        <p:spPr bwMode="gray">
          <a:xfrm>
            <a:off x="4212340" y="1419622"/>
            <a:ext cx="1583796" cy="870219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5D1559F5-D732-C6FC-020B-F217A1077C7C}"/>
              </a:ext>
            </a:extLst>
          </p:cNvPr>
          <p:cNvCxnSpPr>
            <a:cxnSpLocks/>
          </p:cNvCxnSpPr>
          <p:nvPr/>
        </p:nvCxnSpPr>
        <p:spPr bwMode="gray">
          <a:xfrm flipV="1">
            <a:off x="5220072" y="2853660"/>
            <a:ext cx="582678" cy="52329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2CBF9A52-16E4-9F72-5D93-2162D7942A3F}"/>
              </a:ext>
            </a:extLst>
          </p:cNvPr>
          <p:cNvSpPr/>
          <p:nvPr/>
        </p:nvSpPr>
        <p:spPr bwMode="gray">
          <a:xfrm>
            <a:off x="5802750" y="2213588"/>
            <a:ext cx="2585674" cy="162526"/>
          </a:xfrm>
          <a:prstGeom prst="roundRect">
            <a:avLst/>
          </a:prstGeom>
          <a:solidFill>
            <a:srgbClr val="C00000">
              <a:alpha val="20000"/>
            </a:srgbClr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2A1166B8-12B0-0BC7-D60B-A50E89B0FC71}"/>
              </a:ext>
            </a:extLst>
          </p:cNvPr>
          <p:cNvSpPr/>
          <p:nvPr/>
        </p:nvSpPr>
        <p:spPr bwMode="gray">
          <a:xfrm>
            <a:off x="5817567" y="2780061"/>
            <a:ext cx="1634753" cy="162526"/>
          </a:xfrm>
          <a:prstGeom prst="roundRect">
            <a:avLst/>
          </a:prstGeom>
          <a:solidFill>
            <a:srgbClr val="C00000">
              <a:alpha val="20000"/>
            </a:srgbClr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093675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"/>
                            </p:stCondLst>
                            <p:childTnLst>
                              <p:par>
                                <p:cTn id="3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"/>
                            </p:stCondLst>
                            <p:childTnLst>
                              <p:par>
                                <p:cTn id="3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00"/>
                            </p:stCondLst>
                            <p:childTnLst>
                              <p:par>
                                <p:cTn id="4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00"/>
                            </p:stCondLst>
                            <p:childTnLst>
                              <p:par>
                                <p:cTn id="4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600"/>
                            </p:stCondLst>
                            <p:childTnLst>
                              <p:par>
                                <p:cTn id="5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1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700"/>
                            </p:stCondLst>
                            <p:childTnLst>
                              <p:par>
                                <p:cTn id="5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1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800"/>
                            </p:stCondLst>
                            <p:childTnLst>
                              <p:par>
                                <p:cTn id="6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1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900"/>
                            </p:stCondLst>
                            <p:childTnLst>
                              <p:par>
                                <p:cTn id="6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1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000"/>
                            </p:stCondLst>
                            <p:childTnLst>
                              <p:par>
                                <p:cTn id="7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1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100"/>
                            </p:stCondLst>
                            <p:childTnLst>
                              <p:par>
                                <p:cTn id="7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6" dur="1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200"/>
                            </p:stCondLst>
                            <p:childTnLst>
                              <p:par>
                                <p:cTn id="7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1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300"/>
                            </p:stCondLst>
                            <p:childTnLst>
                              <p:par>
                                <p:cTn id="8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4" dur="1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400"/>
                            </p:stCondLst>
                            <p:childTnLst>
                              <p:par>
                                <p:cTn id="8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8" dur="1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500"/>
                            </p:stCondLst>
                            <p:childTnLst>
                              <p:par>
                                <p:cTn id="9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2" dur="1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1600"/>
                            </p:stCondLst>
                            <p:childTnLst>
                              <p:par>
                                <p:cTn id="9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6" dur="1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1" dur="1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100"/>
                            </p:stCondLst>
                            <p:childTnLst>
                              <p:par>
                                <p:cTn id="10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5" dur="1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200"/>
                            </p:stCondLst>
                            <p:childTnLst>
                              <p:par>
                                <p:cTn id="10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9" dur="1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300"/>
                            </p:stCondLst>
                            <p:childTnLst>
                              <p:par>
                                <p:cTn id="11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3" dur="1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400"/>
                            </p:stCondLst>
                            <p:childTnLst>
                              <p:par>
                                <p:cTn id="11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7" dur="1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500"/>
                            </p:stCondLst>
                            <p:childTnLst>
                              <p:par>
                                <p:cTn id="11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1" dur="1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600"/>
                            </p:stCondLst>
                            <p:childTnLst>
                              <p:par>
                                <p:cTn id="12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5" dur="1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700"/>
                            </p:stCondLst>
                            <p:childTnLst>
                              <p:par>
                                <p:cTn id="12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9" dur="1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800"/>
                            </p:stCondLst>
                            <p:childTnLst>
                              <p:par>
                                <p:cTn id="13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3" dur="1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900"/>
                            </p:stCondLst>
                            <p:childTnLst>
                              <p:par>
                                <p:cTn id="13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7" dur="1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1000"/>
                            </p:stCondLst>
                            <p:childTnLst>
                              <p:par>
                                <p:cTn id="13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1" dur="1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1100"/>
                            </p:stCondLst>
                            <p:childTnLst>
                              <p:par>
                                <p:cTn id="14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5" dur="1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1200"/>
                            </p:stCondLst>
                            <p:childTnLst>
                              <p:par>
                                <p:cTn id="14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9" dur="1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1300"/>
                            </p:stCondLst>
                            <p:childTnLst>
                              <p:par>
                                <p:cTn id="15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3" dur="1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1400"/>
                            </p:stCondLst>
                            <p:childTnLst>
                              <p:par>
                                <p:cTn id="15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7" dur="1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>
                            <p:stCondLst>
                              <p:cond delay="1500"/>
                            </p:stCondLst>
                            <p:childTnLst>
                              <p:par>
                                <p:cTn id="15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1" dur="1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6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" fill="hold">
                      <p:stCondLst>
                        <p:cond delay="indefinite"/>
                      </p:stCondLst>
                      <p:childTnLst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3" grpId="0"/>
      <p:bldP spid="24" grpId="0"/>
      <p:bldP spid="25" grpId="0"/>
      <p:bldP spid="26" grpId="0"/>
      <p:bldP spid="27" grpId="0"/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37" grpId="0"/>
      <p:bldP spid="38" grpId="0"/>
      <p:bldP spid="47" grpId="0" animBg="1"/>
      <p:bldP spid="4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Picture 57">
            <a:extLst>
              <a:ext uri="{FF2B5EF4-FFF2-40B4-BE49-F238E27FC236}">
                <a16:creationId xmlns:a16="http://schemas.microsoft.com/office/drawing/2014/main" id="{1C1A2F1A-EF99-C1E6-A8CB-D9E8941A88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6393" y="2154856"/>
            <a:ext cx="3280881" cy="132962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9C15C71-3A84-7694-0739-0417EC76E1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8776" y="1239837"/>
            <a:ext cx="6877051" cy="611833"/>
          </a:xfrm>
        </p:spPr>
        <p:txBody>
          <a:bodyPr/>
          <a:lstStyle/>
          <a:p>
            <a:pPr marL="342900" indent="-342900">
              <a:buFont typeface="+mj-lt"/>
              <a:buAutoNum type="arabicPeriod" startAt="3"/>
            </a:pPr>
            <a:r>
              <a:rPr lang="de-DE" b="1" dirty="0"/>
              <a:t>Kein Kopieren </a:t>
            </a:r>
            <a:r>
              <a:rPr lang="de-DE" dirty="0"/>
              <a:t>zum temporären Array notwendig indem die Rolle der beiden Arrays in der Rekursion vertauscht wird</a:t>
            </a:r>
            <a:endParaRPr lang="de-DE" sz="1200" dirty="0"/>
          </a:p>
          <a:p>
            <a:endParaRPr lang="de-DE" sz="1200" dirty="0"/>
          </a:p>
          <a:p>
            <a:endParaRPr lang="de-DE" sz="1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4218E29-1E61-4FD8-11ED-FD2D28742F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Merge Sort</a:t>
            </a:r>
            <a:r>
              <a:rPr lang="de-DE" dirty="0"/>
              <a:t> in der Praxis II</a:t>
            </a:r>
            <a:endParaRPr lang="en-DE" dirty="0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64ECC328-290B-A59E-3DA4-801D524A9F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722" y="2150842"/>
            <a:ext cx="2991478" cy="156122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3EE78943-0D14-A866-AE45-6A88B78A6A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6393" y="3842420"/>
            <a:ext cx="2736304" cy="113921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E3AAF7C5-0E4A-C04A-40A7-93F55C5480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5722" y="3842420"/>
            <a:ext cx="2917723" cy="124961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CB79702C-440C-F896-5A61-062942A2D5C5}"/>
              </a:ext>
            </a:extLst>
          </p:cNvPr>
          <p:cNvSpPr txBox="1"/>
          <p:nvPr/>
        </p:nvSpPr>
        <p:spPr bwMode="gray">
          <a:xfrm>
            <a:off x="787345" y="1780374"/>
            <a:ext cx="2088232" cy="300918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050" i="1" dirty="0">
                <a:solidFill>
                  <a:srgbClr val="C00000"/>
                </a:solidFill>
              </a:rPr>
              <a:t>Merge Sort</a:t>
            </a:r>
            <a:r>
              <a:rPr lang="de-DE" sz="1050" dirty="0">
                <a:solidFill>
                  <a:srgbClr val="C00000"/>
                </a:solidFill>
              </a:rPr>
              <a:t> mit Kopieren </a:t>
            </a:r>
            <a:endParaRPr lang="en-US" sz="1050" i="1" dirty="0">
              <a:solidFill>
                <a:srgbClr val="C00000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DE1012D-37B9-AF6C-72A6-65189E82DB24}"/>
              </a:ext>
            </a:extLst>
          </p:cNvPr>
          <p:cNvSpPr txBox="1"/>
          <p:nvPr/>
        </p:nvSpPr>
        <p:spPr bwMode="gray">
          <a:xfrm>
            <a:off x="4202069" y="1780374"/>
            <a:ext cx="2088232" cy="300918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050" i="1" dirty="0">
                <a:solidFill>
                  <a:srgbClr val="C00000"/>
                </a:solidFill>
              </a:rPr>
              <a:t>Merge Sort</a:t>
            </a:r>
            <a:r>
              <a:rPr lang="de-DE" sz="1050" dirty="0">
                <a:solidFill>
                  <a:srgbClr val="C00000"/>
                </a:solidFill>
              </a:rPr>
              <a:t> ohne Kopieren</a:t>
            </a:r>
            <a:endParaRPr lang="en-US" sz="1050" i="1" dirty="0">
              <a:solidFill>
                <a:srgbClr val="C00000"/>
              </a:solidFill>
            </a:endParaRP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8F711E15-23C4-C6BB-F47E-AE1D438F5987}"/>
              </a:ext>
            </a:extLst>
          </p:cNvPr>
          <p:cNvCxnSpPr>
            <a:cxnSpLocks/>
          </p:cNvCxnSpPr>
          <p:nvPr/>
        </p:nvCxnSpPr>
        <p:spPr bwMode="gray">
          <a:xfrm flipH="1" flipV="1">
            <a:off x="6313122" y="2800051"/>
            <a:ext cx="1067190" cy="59731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54ECB7E5-C506-0759-9B8E-846EB69ADFF6}"/>
              </a:ext>
            </a:extLst>
          </p:cNvPr>
          <p:cNvSpPr txBox="1"/>
          <p:nvPr/>
        </p:nvSpPr>
        <p:spPr bwMode="gray">
          <a:xfrm>
            <a:off x="7441840" y="2550168"/>
            <a:ext cx="1582737" cy="773259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de-DE" sz="1050" dirty="0">
                <a:solidFill>
                  <a:srgbClr val="C00000"/>
                </a:solidFill>
              </a:rPr>
              <a:t>Verschmelzt von </a:t>
            </a:r>
            <a:r>
              <a:rPr lang="de-DE" sz="1050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aux</a:t>
            </a:r>
            <a:r>
              <a:rPr lang="de-DE" sz="105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[]</a:t>
            </a:r>
            <a:r>
              <a:rPr lang="de-DE" sz="105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br>
              <a:rPr lang="de-DE" sz="1050" dirty="0">
                <a:solidFill>
                  <a:srgbClr val="C00000"/>
                </a:solidFill>
              </a:rPr>
            </a:br>
            <a:r>
              <a:rPr lang="de-DE" sz="1050" dirty="0">
                <a:solidFill>
                  <a:srgbClr val="C00000"/>
                </a:solidFill>
              </a:rPr>
              <a:t>nach </a:t>
            </a:r>
            <a:r>
              <a:rPr lang="de-DE" sz="105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a[]</a:t>
            </a:r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CA1F24C4-0673-88F1-EAA7-FAF66D89C83D}"/>
              </a:ext>
            </a:extLst>
          </p:cNvPr>
          <p:cNvSpPr/>
          <p:nvPr/>
        </p:nvSpPr>
        <p:spPr bwMode="gray">
          <a:xfrm>
            <a:off x="5364088" y="2698029"/>
            <a:ext cx="893306" cy="502530"/>
          </a:xfrm>
          <a:prstGeom prst="roundRect">
            <a:avLst/>
          </a:prstGeom>
          <a:solidFill>
            <a:srgbClr val="C00000">
              <a:alpha val="20000"/>
            </a:srgbClr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CF93D3CD-36EE-3143-C9C9-D5296A93AABC}"/>
              </a:ext>
            </a:extLst>
          </p:cNvPr>
          <p:cNvSpPr/>
          <p:nvPr/>
        </p:nvSpPr>
        <p:spPr bwMode="gray">
          <a:xfrm>
            <a:off x="4139952" y="4467225"/>
            <a:ext cx="1224136" cy="192757"/>
          </a:xfrm>
          <a:prstGeom prst="roundRect">
            <a:avLst/>
          </a:prstGeom>
          <a:solidFill>
            <a:srgbClr val="C00000">
              <a:alpha val="20000"/>
            </a:srgbClr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86906425-4109-67D0-AC20-29FB3FDF8C74}"/>
              </a:ext>
            </a:extLst>
          </p:cNvPr>
          <p:cNvCxnSpPr>
            <a:cxnSpLocks/>
            <a:stCxn id="54" idx="1"/>
            <a:endCxn id="52" idx="3"/>
          </p:cNvCxnSpPr>
          <p:nvPr/>
        </p:nvCxnSpPr>
        <p:spPr bwMode="gray">
          <a:xfrm flipH="1">
            <a:off x="5364088" y="4441585"/>
            <a:ext cx="1512168" cy="122019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96ABBC03-7511-0BF5-3AAA-98F9118E69CF}"/>
              </a:ext>
            </a:extLst>
          </p:cNvPr>
          <p:cNvSpPr txBox="1"/>
          <p:nvPr/>
        </p:nvSpPr>
        <p:spPr bwMode="gray">
          <a:xfrm>
            <a:off x="6876256" y="4326416"/>
            <a:ext cx="2230332" cy="230337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de-DE" sz="1050" dirty="0">
                <a:solidFill>
                  <a:srgbClr val="C00000"/>
                </a:solidFill>
              </a:rPr>
              <a:t>Sortiert </a:t>
            </a:r>
            <a:r>
              <a:rPr lang="de-DE" sz="1050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aux</a:t>
            </a:r>
            <a:r>
              <a:rPr lang="de-DE" sz="105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[]</a:t>
            </a:r>
            <a:r>
              <a:rPr lang="de-DE" sz="1050" dirty="0">
                <a:solidFill>
                  <a:srgbClr val="C00000"/>
                </a:solidFill>
              </a:rPr>
              <a:t>mit </a:t>
            </a:r>
            <a:r>
              <a:rPr lang="de-DE" sz="105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a[]</a:t>
            </a:r>
            <a:r>
              <a:rPr lang="de-DE" sz="1050" dirty="0">
                <a:solidFill>
                  <a:srgbClr val="C00000"/>
                </a:solidFill>
              </a:rPr>
              <a:t> als Speicher</a:t>
            </a:r>
            <a:endParaRPr lang="de-DE" sz="1050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6486A78-B3BD-F860-3F1C-ECAD56BF87E0}"/>
              </a:ext>
            </a:extLst>
          </p:cNvPr>
          <p:cNvSpPr txBox="1"/>
          <p:nvPr/>
        </p:nvSpPr>
        <p:spPr bwMode="gray">
          <a:xfrm>
            <a:off x="6838559" y="4740213"/>
            <a:ext cx="2186018" cy="258934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de-DE" sz="1050" dirty="0">
                <a:solidFill>
                  <a:srgbClr val="C00000"/>
                </a:solidFill>
              </a:rPr>
              <a:t>Verschmelzt von </a:t>
            </a:r>
            <a:r>
              <a:rPr lang="de-DE" sz="1050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aux</a:t>
            </a:r>
            <a:r>
              <a:rPr lang="de-DE" sz="105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[]</a:t>
            </a:r>
            <a:r>
              <a:rPr lang="de-DE" sz="1050" dirty="0">
                <a:solidFill>
                  <a:srgbClr val="C00000"/>
                </a:solidFill>
              </a:rPr>
              <a:t>nach </a:t>
            </a:r>
            <a:r>
              <a:rPr lang="de-DE" sz="105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a[]</a:t>
            </a:r>
          </a:p>
        </p:txBody>
      </p:sp>
      <p:sp>
        <p:nvSpPr>
          <p:cNvPr id="66" name="Rounded Rectangle 65">
            <a:extLst>
              <a:ext uri="{FF2B5EF4-FFF2-40B4-BE49-F238E27FC236}">
                <a16:creationId xmlns:a16="http://schemas.microsoft.com/office/drawing/2014/main" id="{2BBFF3C8-70B2-BEFD-6508-D58C3360426E}"/>
              </a:ext>
            </a:extLst>
          </p:cNvPr>
          <p:cNvSpPr/>
          <p:nvPr/>
        </p:nvSpPr>
        <p:spPr bwMode="gray">
          <a:xfrm>
            <a:off x="4139952" y="4659983"/>
            <a:ext cx="1224136" cy="144016"/>
          </a:xfrm>
          <a:prstGeom prst="roundRect">
            <a:avLst/>
          </a:prstGeom>
          <a:solidFill>
            <a:srgbClr val="C00000">
              <a:alpha val="20000"/>
            </a:srgbClr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C2AA9807-B908-2D30-D36C-3231D1329F46}"/>
              </a:ext>
            </a:extLst>
          </p:cNvPr>
          <p:cNvCxnSpPr>
            <a:cxnSpLocks/>
            <a:stCxn id="55" idx="1"/>
            <a:endCxn id="66" idx="3"/>
          </p:cNvCxnSpPr>
          <p:nvPr/>
        </p:nvCxnSpPr>
        <p:spPr bwMode="gray">
          <a:xfrm flipH="1" flipV="1">
            <a:off x="5364088" y="4731991"/>
            <a:ext cx="1474471" cy="137689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885023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5" grpId="0"/>
      <p:bldP spid="49" grpId="0"/>
      <p:bldP spid="51" grpId="0" animBg="1"/>
      <p:bldP spid="52" grpId="0" animBg="1"/>
      <p:bldP spid="54" grpId="0"/>
      <p:bldP spid="55" grpId="0"/>
      <p:bldP spid="66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2" val="97527d9a80d1c254cf63ecdbcf5c3445e7cf98d"/>
  <p:tag name="ISPRING_RESOURCE_PATHS_HASH_PRESENTER" val="4e1bfdeb97ccc69d6713ba8104020d1f1a3d866"/>
</p:tagLst>
</file>

<file path=ppt/theme/theme1.xml><?xml version="1.0" encoding="utf-8"?>
<a:theme xmlns:a="http://schemas.openxmlformats.org/drawingml/2006/main" name="TEMPLATE DEF Faculty v2022">
  <a:themeElements>
    <a:clrScheme name="HPI">
      <a:dk1>
        <a:srgbClr val="323232"/>
      </a:dk1>
      <a:lt1>
        <a:sysClr val="window" lastClr="FFFFFF"/>
      </a:lt1>
      <a:dk2>
        <a:srgbClr val="969696"/>
      </a:dk2>
      <a:lt2>
        <a:srgbClr val="5A6166"/>
      </a:lt2>
      <a:accent1>
        <a:srgbClr val="B1063A"/>
      </a:accent1>
      <a:accent2>
        <a:srgbClr val="DD640C"/>
      </a:accent2>
      <a:accent3>
        <a:srgbClr val="F6A800"/>
      </a:accent3>
      <a:accent4>
        <a:srgbClr val="007A9E"/>
      </a:accent4>
      <a:accent5>
        <a:srgbClr val="B4B4B4"/>
      </a:accent5>
      <a:accent6>
        <a:srgbClr val="DCDCDC"/>
      </a:accent6>
      <a:hlink>
        <a:srgbClr val="B1063A"/>
      </a:hlink>
      <a:folHlink>
        <a:srgbClr val="B1063A"/>
      </a:folHlink>
    </a:clrScheme>
    <a:fontScheme name="Test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ln>
          <a:noFill/>
        </a:ln>
      </a:spPr>
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Bef>
            <a:spcPts val="300"/>
          </a:spcBef>
          <a:spcAft>
            <a:spcPts val="300"/>
          </a:spcAft>
          <a:defRPr sz="1200" b="1"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lIns="0" tIns="0" rIns="0" bIns="0" rtlCol="0">
        <a:noAutofit/>
      </a:bodyPr>
      <a:lstStyle>
        <a:defPPr marL="182563" indent="-182563">
          <a:spcBef>
            <a:spcPts val="300"/>
          </a:spcBef>
          <a:spcAft>
            <a:spcPts val="300"/>
          </a:spcAft>
          <a:buClr>
            <a:schemeClr val="accent1"/>
          </a:buClr>
          <a:buSzPct val="90000"/>
          <a:buFont typeface="Arial" panose="020B0604020202020204" pitchFamily="34" charset="0"/>
          <a:buChar char="■"/>
          <a:defRPr sz="12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6" id="{6FB9D42F-8EB8-CB48-9592-79FD87A1DA1C}" vid="{A31A4D81-7FD5-5F41-984E-52906FC1C983}"/>
    </a:ext>
  </a:extLst>
</a:theme>
</file>

<file path=ppt/theme/theme2.xml><?xml version="1.0" encoding="utf-8"?>
<a:theme xmlns:a="http://schemas.openxmlformats.org/drawingml/2006/main" name="Office Theme">
  <a:themeElements>
    <a:clrScheme name="HPI">
      <a:dk1>
        <a:srgbClr val="323232"/>
      </a:dk1>
      <a:lt1>
        <a:sysClr val="window" lastClr="FFFFFF"/>
      </a:lt1>
      <a:dk2>
        <a:srgbClr val="969696"/>
      </a:dk2>
      <a:lt2>
        <a:srgbClr val="5A6166"/>
      </a:lt2>
      <a:accent1>
        <a:srgbClr val="B1063A"/>
      </a:accent1>
      <a:accent2>
        <a:srgbClr val="DD640C"/>
      </a:accent2>
      <a:accent3>
        <a:srgbClr val="F6A800"/>
      </a:accent3>
      <a:accent4>
        <a:srgbClr val="007A9E"/>
      </a:accent4>
      <a:accent5>
        <a:srgbClr val="B4B4B4"/>
      </a:accent5>
      <a:accent6>
        <a:srgbClr val="DCDCDC"/>
      </a:accent6>
      <a:hlink>
        <a:srgbClr val="B1063A"/>
      </a:hlink>
      <a:folHlink>
        <a:srgbClr val="B1063A"/>
      </a:folHlink>
    </a:clrScheme>
    <a:fontScheme name="HP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ln>
          <a:noFill/>
        </a:ln>
      </a:spPr>
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Bef>
            <a:spcPts val="300"/>
          </a:spcBef>
          <a:spcAft>
            <a:spcPts val="300"/>
          </a:spcAft>
          <a:defRPr sz="1200" b="1"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lIns="0" tIns="0" rIns="0" bIns="0" rtlCol="0">
        <a:noAutofit/>
      </a:bodyPr>
      <a:lstStyle>
        <a:defPPr marL="182563" indent="-182563">
          <a:spcBef>
            <a:spcPts val="200"/>
          </a:spcBef>
          <a:spcAft>
            <a:spcPts val="200"/>
          </a:spcAft>
          <a:buClr>
            <a:schemeClr val="accent1"/>
          </a:buClr>
          <a:buSzPct val="90000"/>
          <a:buFont typeface="Arial" panose="020B0604020202020204" pitchFamily="34" charset="0"/>
          <a:buChar char="■"/>
          <a:defRPr sz="1050" dirty="0" err="1" smtClean="0"/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HPI">
      <a:dk1>
        <a:srgbClr val="323232"/>
      </a:dk1>
      <a:lt1>
        <a:sysClr val="window" lastClr="FFFFFF"/>
      </a:lt1>
      <a:dk2>
        <a:srgbClr val="969696"/>
      </a:dk2>
      <a:lt2>
        <a:srgbClr val="5A6166"/>
      </a:lt2>
      <a:accent1>
        <a:srgbClr val="B1063A"/>
      </a:accent1>
      <a:accent2>
        <a:srgbClr val="DD640C"/>
      </a:accent2>
      <a:accent3>
        <a:srgbClr val="F6A800"/>
      </a:accent3>
      <a:accent4>
        <a:srgbClr val="007A9E"/>
      </a:accent4>
      <a:accent5>
        <a:srgbClr val="B4B4B4"/>
      </a:accent5>
      <a:accent6>
        <a:srgbClr val="DCDCDC"/>
      </a:accent6>
      <a:hlink>
        <a:srgbClr val="B1063A"/>
      </a:hlink>
      <a:folHlink>
        <a:srgbClr val="B1063A"/>
      </a:folHlink>
    </a:clrScheme>
    <a:fontScheme name="HP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ln>
          <a:noFill/>
        </a:ln>
      </a:spPr>
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Bef>
            <a:spcPts val="300"/>
          </a:spcBef>
          <a:spcAft>
            <a:spcPts val="300"/>
          </a:spcAft>
          <a:defRPr sz="1200" b="1"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lIns="0" tIns="0" rIns="0" bIns="0" rtlCol="0">
        <a:noAutofit/>
      </a:bodyPr>
      <a:lstStyle>
        <a:defPPr marL="182563" indent="-182563">
          <a:spcBef>
            <a:spcPts val="200"/>
          </a:spcBef>
          <a:spcAft>
            <a:spcPts val="200"/>
          </a:spcAft>
          <a:buClr>
            <a:schemeClr val="accent1"/>
          </a:buClr>
          <a:buSzPct val="90000"/>
          <a:buFont typeface="Arial" panose="020B0604020202020204" pitchFamily="34" charset="0"/>
          <a:buChar char="■"/>
          <a:defRPr sz="1050" dirty="0" smtClean="0"/>
        </a:defPPr>
      </a:lst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 DEF Faculty v2022</Template>
  <TotalTime>14662</TotalTime>
  <Words>2506</Words>
  <Application>Microsoft Macintosh PowerPoint</Application>
  <PresentationFormat>On-screen Show (16:9)</PresentationFormat>
  <Paragraphs>1316</Paragraphs>
  <Slides>23</Slides>
  <Notes>7</Notes>
  <HiddenSlides>0</HiddenSlides>
  <MMClips>4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Arial</vt:lpstr>
      <vt:lpstr>Cambria Math</vt:lpstr>
      <vt:lpstr>Courier New</vt:lpstr>
      <vt:lpstr>Open Sans</vt:lpstr>
      <vt:lpstr>Verdana</vt:lpstr>
      <vt:lpstr>TEMPLATE DEF Faculty v2022</vt:lpstr>
      <vt:lpstr>Programmiertechnik II</vt:lpstr>
      <vt:lpstr>Überblick</vt:lpstr>
      <vt:lpstr>Merge Sort und Quick Sort</vt:lpstr>
      <vt:lpstr>Überblick</vt:lpstr>
      <vt:lpstr>Merge Sort</vt:lpstr>
      <vt:lpstr>Merge Sort Algorithmus</vt:lpstr>
      <vt:lpstr>Merge Sort: Ausführung</vt:lpstr>
      <vt:lpstr>Merge Sort in der Praxis</vt:lpstr>
      <vt:lpstr>Merge Sort in der Praxis II</vt:lpstr>
      <vt:lpstr>Überblick</vt:lpstr>
      <vt:lpstr>Bottom-Up Merge Sort</vt:lpstr>
      <vt:lpstr>Bottom-Up Merge Sort Algorithmus</vt:lpstr>
      <vt:lpstr>Natural Merge Sort</vt:lpstr>
      <vt:lpstr>Überblick</vt:lpstr>
      <vt:lpstr>Merge Sort: Anzahl Vergleiche</vt:lpstr>
      <vt:lpstr>Merge Sort: Minimale Anzahl Vergleiche</vt:lpstr>
      <vt:lpstr>Überblick</vt:lpstr>
      <vt:lpstr>Stabilität</vt:lpstr>
      <vt:lpstr>Stabilität: Insertion Sort </vt:lpstr>
      <vt:lpstr>Stabilität: Selection Sort </vt:lpstr>
      <vt:lpstr>Stabilität: Shell Sort </vt:lpstr>
      <vt:lpstr>Stabilität: Merge Sort </vt:lpstr>
      <vt:lpstr>Viel Spaß bis zur nächsten Vorlesung!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Programmiertechnik I</dc:title>
  <dc:creator>Ralf Herbrich</dc:creator>
  <cp:lastModifiedBy>Ralf Herbrich</cp:lastModifiedBy>
  <cp:revision>198</cp:revision>
  <cp:lastPrinted>2014-05-07T12:19:03Z</cp:lastPrinted>
  <dcterms:created xsi:type="dcterms:W3CDTF">2022-08-10T08:10:37Z</dcterms:created>
  <dcterms:modified xsi:type="dcterms:W3CDTF">2024-05-04T06:38:29Z</dcterms:modified>
</cp:coreProperties>
</file>